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slideLayouts/slideLayout2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  <p:sldMasterId id="2147483673" r:id="rId3"/>
  </p:sldMasterIdLst>
  <p:notesMasterIdLst>
    <p:notesMasterId r:id="rId16"/>
  </p:notesMasterIdLst>
  <p:sldIdLst>
    <p:sldId id="317" r:id="rId4"/>
    <p:sldId id="330" r:id="rId5"/>
    <p:sldId id="348" r:id="rId6"/>
    <p:sldId id="351" r:id="rId7"/>
    <p:sldId id="349" r:id="rId8"/>
    <p:sldId id="353" r:id="rId9"/>
    <p:sldId id="352" r:id="rId10"/>
    <p:sldId id="357" r:id="rId11"/>
    <p:sldId id="355" r:id="rId12"/>
    <p:sldId id="356" r:id="rId13"/>
    <p:sldId id="341" r:id="rId14"/>
    <p:sldId id="342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12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D2A0"/>
    <a:srgbClr val="F0A884"/>
    <a:srgbClr val="F0786E"/>
    <a:srgbClr val="F0F0F0"/>
    <a:srgbClr val="AFD2C8"/>
    <a:srgbClr val="C5E0F7"/>
    <a:srgbClr val="D7EAF9"/>
    <a:srgbClr val="96C8F0"/>
    <a:srgbClr val="FFFFFF"/>
    <a:srgbClr val="F6AEA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6196" autoAdjust="0"/>
  </p:normalViewPr>
  <p:slideViewPr>
    <p:cSldViewPr snapToGrid="0" showGuides="1">
      <p:cViewPr varScale="1">
        <p:scale>
          <a:sx n="78" d="100"/>
          <a:sy n="78" d="100"/>
        </p:scale>
        <p:origin x="806" y="67"/>
      </p:cViewPr>
      <p:guideLst>
        <p:guide orient="horz" pos="2112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10" Type="http://schemas.openxmlformats.org/officeDocument/2006/relationships/slide" Target="slides/slide7.xml"/><Relationship Id="rId19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2DBC4F-F590-48EC-BDB6-7B3E4E1153DF}" type="datetimeFigureOut">
              <a:rPr lang="en-US" smtClean="0"/>
              <a:t>04-Nov-20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81D4D2-EF63-492A-95E0-FC6B288023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8954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81D4D2-EF63-492A-95E0-FC6B288023B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0504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76917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926674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val 12">
            <a:extLst>
              <a:ext uri="{FF2B5EF4-FFF2-40B4-BE49-F238E27FC236}">
                <a16:creationId xmlns:a16="http://schemas.microsoft.com/office/drawing/2014/main" id="{526ACF5D-48A0-483A-A38C-84E44D9CE0A6}"/>
              </a:ext>
            </a:extLst>
          </p:cNvPr>
          <p:cNvSpPr/>
          <p:nvPr userDrawn="1"/>
        </p:nvSpPr>
        <p:spPr>
          <a:xfrm>
            <a:off x="6480216" y="5071159"/>
            <a:ext cx="5138665" cy="427271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00F3B76-9F74-4AA8-8C18-53BFCCD83147}"/>
              </a:ext>
            </a:extLst>
          </p:cNvPr>
          <p:cNvSpPr/>
          <p:nvPr userDrawn="1"/>
        </p:nvSpPr>
        <p:spPr>
          <a:xfrm>
            <a:off x="0" y="1988840"/>
            <a:ext cx="12192000" cy="288032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grpSp>
        <p:nvGrpSpPr>
          <p:cNvPr id="4" name="Graphic 14">
            <a:extLst>
              <a:ext uri="{FF2B5EF4-FFF2-40B4-BE49-F238E27FC236}">
                <a16:creationId xmlns:a16="http://schemas.microsoft.com/office/drawing/2014/main" id="{E7536121-7CEF-462B-9CC7-8672D3864A47}"/>
              </a:ext>
            </a:extLst>
          </p:cNvPr>
          <p:cNvGrpSpPr/>
          <p:nvPr userDrawn="1"/>
        </p:nvGrpSpPr>
        <p:grpSpPr>
          <a:xfrm>
            <a:off x="6682498" y="1419025"/>
            <a:ext cx="4936383" cy="3882549"/>
            <a:chOff x="2444748" y="555045"/>
            <a:chExt cx="7282048" cy="5727454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57EDCB51-C79E-4483-AC7F-FE9911E3B34A}"/>
                </a:ext>
              </a:extLst>
            </p:cNvPr>
            <p:cNvSpPr/>
            <p:nvPr/>
          </p:nvSpPr>
          <p:spPr>
            <a:xfrm>
              <a:off x="4964693" y="5443837"/>
              <a:ext cx="2168250" cy="818208"/>
            </a:xfrm>
            <a:custGeom>
              <a:avLst/>
              <a:gdLst>
                <a:gd name="connsiteX0" fmla="*/ 1941333 w 2168250"/>
                <a:gd name="connsiteY0" fmla="*/ 525699 h 818207"/>
                <a:gd name="connsiteX1" fmla="*/ 1785874 w 2168250"/>
                <a:gd name="connsiteY1" fmla="*/ 30683 h 818207"/>
                <a:gd name="connsiteX2" fmla="*/ 1114943 w 2168250"/>
                <a:gd name="connsiteY2" fmla="*/ 30683 h 818207"/>
                <a:gd name="connsiteX3" fmla="*/ 1065851 w 2168250"/>
                <a:gd name="connsiteY3" fmla="*/ 30683 h 818207"/>
                <a:gd name="connsiteX4" fmla="*/ 390830 w 2168250"/>
                <a:gd name="connsiteY4" fmla="*/ 30683 h 818207"/>
                <a:gd name="connsiteX5" fmla="*/ 235370 w 2168250"/>
                <a:gd name="connsiteY5" fmla="*/ 525699 h 818207"/>
                <a:gd name="connsiteX6" fmla="*/ 259916 w 2168250"/>
                <a:gd name="connsiteY6" fmla="*/ 816162 h 818207"/>
                <a:gd name="connsiteX7" fmla="*/ 1065851 w 2168250"/>
                <a:gd name="connsiteY7" fmla="*/ 816162 h 818207"/>
                <a:gd name="connsiteX8" fmla="*/ 1114943 w 2168250"/>
                <a:gd name="connsiteY8" fmla="*/ 816162 h 818207"/>
                <a:gd name="connsiteX9" fmla="*/ 1920878 w 2168250"/>
                <a:gd name="connsiteY9" fmla="*/ 816162 h 818207"/>
                <a:gd name="connsiteX10" fmla="*/ 1941333 w 2168250"/>
                <a:gd name="connsiteY10" fmla="*/ 525699 h 818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8250" h="818207">
                  <a:moveTo>
                    <a:pt x="1941333" y="525699"/>
                  </a:moveTo>
                  <a:cubicBezTo>
                    <a:pt x="1789965" y="370239"/>
                    <a:pt x="1785874" y="30683"/>
                    <a:pt x="1785874" y="30683"/>
                  </a:cubicBezTo>
                  <a:lnTo>
                    <a:pt x="1114943" y="30683"/>
                  </a:lnTo>
                  <a:lnTo>
                    <a:pt x="1065851" y="30683"/>
                  </a:lnTo>
                  <a:lnTo>
                    <a:pt x="390830" y="30683"/>
                  </a:lnTo>
                  <a:cubicBezTo>
                    <a:pt x="390830" y="30683"/>
                    <a:pt x="386739" y="366148"/>
                    <a:pt x="235370" y="525699"/>
                  </a:cubicBezTo>
                  <a:cubicBezTo>
                    <a:pt x="84002" y="681158"/>
                    <a:pt x="-149188" y="816162"/>
                    <a:pt x="259916" y="816162"/>
                  </a:cubicBezTo>
                  <a:cubicBezTo>
                    <a:pt x="587199" y="816162"/>
                    <a:pt x="939029" y="816162"/>
                    <a:pt x="1065851" y="816162"/>
                  </a:cubicBezTo>
                  <a:cubicBezTo>
                    <a:pt x="1098579" y="816162"/>
                    <a:pt x="1114943" y="816162"/>
                    <a:pt x="1114943" y="816162"/>
                  </a:cubicBezTo>
                  <a:cubicBezTo>
                    <a:pt x="1245857" y="816162"/>
                    <a:pt x="1597686" y="816162"/>
                    <a:pt x="1920878" y="816162"/>
                  </a:cubicBezTo>
                  <a:cubicBezTo>
                    <a:pt x="2329982" y="816162"/>
                    <a:pt x="2092702" y="681158"/>
                    <a:pt x="1941333" y="525699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75000"/>
                  </a:schemeClr>
                </a:gs>
                <a:gs pos="53000">
                  <a:schemeClr val="bg1">
                    <a:lumMod val="85000"/>
                  </a:schemeClr>
                </a:gs>
                <a:gs pos="83000">
                  <a:schemeClr val="bg1">
                    <a:lumMod val="7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62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30DC3899-00AC-47C9-8613-7688FF6D63AB}"/>
                </a:ext>
              </a:extLst>
            </p:cNvPr>
            <p:cNvSpPr/>
            <p:nvPr/>
          </p:nvSpPr>
          <p:spPr>
            <a:xfrm>
              <a:off x="2444748" y="555045"/>
              <a:ext cx="7282048" cy="4950157"/>
            </a:xfrm>
            <a:custGeom>
              <a:avLst/>
              <a:gdLst>
                <a:gd name="connsiteX0" fmla="*/ 7038632 w 7282048"/>
                <a:gd name="connsiteY0" fmla="*/ 30683 h 4950157"/>
                <a:gd name="connsiteX1" fmla="*/ 3704436 w 7282048"/>
                <a:gd name="connsiteY1" fmla="*/ 30683 h 4950157"/>
                <a:gd name="connsiteX2" fmla="*/ 3589886 w 7282048"/>
                <a:gd name="connsiteY2" fmla="*/ 30683 h 4950157"/>
                <a:gd name="connsiteX3" fmla="*/ 259781 w 7282048"/>
                <a:gd name="connsiteY3" fmla="*/ 30683 h 4950157"/>
                <a:gd name="connsiteX4" fmla="*/ 30683 w 7282048"/>
                <a:gd name="connsiteY4" fmla="*/ 259781 h 4950157"/>
                <a:gd name="connsiteX5" fmla="*/ 30683 w 7282048"/>
                <a:gd name="connsiteY5" fmla="*/ 4698558 h 4950157"/>
                <a:gd name="connsiteX6" fmla="*/ 239326 w 7282048"/>
                <a:gd name="connsiteY6" fmla="*/ 4931748 h 4950157"/>
                <a:gd name="connsiteX7" fmla="*/ 7042723 w 7282048"/>
                <a:gd name="connsiteY7" fmla="*/ 4931748 h 4950157"/>
                <a:gd name="connsiteX8" fmla="*/ 7251366 w 7282048"/>
                <a:gd name="connsiteY8" fmla="*/ 4698558 h 4950157"/>
                <a:gd name="connsiteX9" fmla="*/ 7251366 w 7282048"/>
                <a:gd name="connsiteY9" fmla="*/ 259781 h 4950157"/>
                <a:gd name="connsiteX10" fmla="*/ 7038632 w 7282048"/>
                <a:gd name="connsiteY10" fmla="*/ 30683 h 4950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82048" h="4950157">
                  <a:moveTo>
                    <a:pt x="7038632" y="30683"/>
                  </a:moveTo>
                  <a:lnTo>
                    <a:pt x="3704436" y="30683"/>
                  </a:lnTo>
                  <a:lnTo>
                    <a:pt x="3589886" y="30683"/>
                  </a:lnTo>
                  <a:lnTo>
                    <a:pt x="259781" y="30683"/>
                  </a:lnTo>
                  <a:cubicBezTo>
                    <a:pt x="141141" y="30683"/>
                    <a:pt x="30683" y="128868"/>
                    <a:pt x="30683" y="259781"/>
                  </a:cubicBezTo>
                  <a:lnTo>
                    <a:pt x="30683" y="4698558"/>
                  </a:lnTo>
                  <a:cubicBezTo>
                    <a:pt x="30683" y="4829472"/>
                    <a:pt x="124777" y="4931748"/>
                    <a:pt x="239326" y="4931748"/>
                  </a:cubicBezTo>
                  <a:lnTo>
                    <a:pt x="7042723" y="4931748"/>
                  </a:lnTo>
                  <a:cubicBezTo>
                    <a:pt x="7157272" y="4931748"/>
                    <a:pt x="7251366" y="4825380"/>
                    <a:pt x="7251366" y="4698558"/>
                  </a:cubicBezTo>
                  <a:lnTo>
                    <a:pt x="7251366" y="259781"/>
                  </a:lnTo>
                  <a:cubicBezTo>
                    <a:pt x="7251366" y="128868"/>
                    <a:pt x="7157272" y="30683"/>
                    <a:pt x="7038632" y="30683"/>
                  </a:cubicBez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8E912EDE-6A0C-4642-9219-92E0E2914E5D}"/>
                </a:ext>
              </a:extLst>
            </p:cNvPr>
            <p:cNvSpPr/>
            <p:nvPr/>
          </p:nvSpPr>
          <p:spPr>
            <a:xfrm>
              <a:off x="8706599" y="5435655"/>
              <a:ext cx="490925" cy="81821"/>
            </a:xfrm>
            <a:custGeom>
              <a:avLst/>
              <a:gdLst>
                <a:gd name="connsiteX0" fmla="*/ 32212 w 490924"/>
                <a:gd name="connsiteY0" fmla="*/ 30683 h 81820"/>
                <a:gd name="connsiteX1" fmla="*/ 64939 w 490924"/>
                <a:gd name="connsiteY1" fmla="*/ 71593 h 81820"/>
                <a:gd name="connsiteX2" fmla="*/ 461771 w 490924"/>
                <a:gd name="connsiteY2" fmla="*/ 71593 h 81820"/>
                <a:gd name="connsiteX3" fmla="*/ 498590 w 490924"/>
                <a:gd name="connsiteY3" fmla="*/ 30683 h 81820"/>
                <a:gd name="connsiteX4" fmla="*/ 32212 w 490924"/>
                <a:gd name="connsiteY4" fmla="*/ 30683 h 81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0924" h="81820">
                  <a:moveTo>
                    <a:pt x="32212" y="30683"/>
                  </a:moveTo>
                  <a:cubicBezTo>
                    <a:pt x="32212" y="30683"/>
                    <a:pt x="19938" y="67502"/>
                    <a:pt x="64939" y="71593"/>
                  </a:cubicBezTo>
                  <a:lnTo>
                    <a:pt x="461771" y="71593"/>
                  </a:lnTo>
                  <a:cubicBezTo>
                    <a:pt x="461771" y="71593"/>
                    <a:pt x="502681" y="75684"/>
                    <a:pt x="498590" y="30683"/>
                  </a:cubicBezTo>
                  <a:lnTo>
                    <a:pt x="32212" y="30683"/>
                  </a:ln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07F46C71-5497-4A60-878F-1AC60EF1BAAF}"/>
                </a:ext>
              </a:extLst>
            </p:cNvPr>
            <p:cNvSpPr/>
            <p:nvPr/>
          </p:nvSpPr>
          <p:spPr>
            <a:xfrm>
              <a:off x="2481568" y="595956"/>
              <a:ext cx="7200228" cy="4336501"/>
            </a:xfrm>
            <a:custGeom>
              <a:avLst/>
              <a:gdLst>
                <a:gd name="connsiteX0" fmla="*/ 6973175 w 7200227"/>
                <a:gd name="connsiteY0" fmla="*/ 30683 h 4336501"/>
                <a:gd name="connsiteX1" fmla="*/ 3671707 w 7200227"/>
                <a:gd name="connsiteY1" fmla="*/ 30683 h 4336501"/>
                <a:gd name="connsiteX2" fmla="*/ 3561249 w 7200227"/>
                <a:gd name="connsiteY2" fmla="*/ 30683 h 4336501"/>
                <a:gd name="connsiteX3" fmla="*/ 259781 w 7200227"/>
                <a:gd name="connsiteY3" fmla="*/ 30683 h 4336501"/>
                <a:gd name="connsiteX4" fmla="*/ 30683 w 7200227"/>
                <a:gd name="connsiteY4" fmla="*/ 231144 h 4336501"/>
                <a:gd name="connsiteX5" fmla="*/ 30683 w 7200227"/>
                <a:gd name="connsiteY5" fmla="*/ 4330365 h 4336501"/>
                <a:gd name="connsiteX6" fmla="*/ 7185909 w 7200227"/>
                <a:gd name="connsiteY6" fmla="*/ 4330365 h 4336501"/>
                <a:gd name="connsiteX7" fmla="*/ 7185909 w 7200227"/>
                <a:gd name="connsiteY7" fmla="*/ 231144 h 4336501"/>
                <a:gd name="connsiteX8" fmla="*/ 6973175 w 7200227"/>
                <a:gd name="connsiteY8" fmla="*/ 30683 h 4336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4336501">
                  <a:moveTo>
                    <a:pt x="6973175" y="30683"/>
                  </a:moveTo>
                  <a:lnTo>
                    <a:pt x="3671707" y="30683"/>
                  </a:lnTo>
                  <a:lnTo>
                    <a:pt x="3561249" y="30683"/>
                  </a:lnTo>
                  <a:lnTo>
                    <a:pt x="259781" y="30683"/>
                  </a:lnTo>
                  <a:cubicBezTo>
                    <a:pt x="141141" y="30683"/>
                    <a:pt x="30683" y="112504"/>
                    <a:pt x="30683" y="231144"/>
                  </a:cubicBezTo>
                  <a:lnTo>
                    <a:pt x="30683" y="4330365"/>
                  </a:lnTo>
                  <a:lnTo>
                    <a:pt x="7185909" y="4330365"/>
                  </a:lnTo>
                  <a:lnTo>
                    <a:pt x="7185909" y="231144"/>
                  </a:lnTo>
                  <a:cubicBezTo>
                    <a:pt x="7185909" y="112504"/>
                    <a:pt x="7091815" y="30683"/>
                    <a:pt x="6973175" y="30683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1B3E439D-4FB0-4BD5-8A4E-CDD0328177F8}"/>
                </a:ext>
              </a:extLst>
            </p:cNvPr>
            <p:cNvSpPr/>
            <p:nvPr/>
          </p:nvSpPr>
          <p:spPr>
            <a:xfrm>
              <a:off x="4968919" y="6159768"/>
              <a:ext cx="2168250" cy="122731"/>
            </a:xfrm>
            <a:custGeom>
              <a:avLst/>
              <a:gdLst>
                <a:gd name="connsiteX0" fmla="*/ 30683 w 2168250"/>
                <a:gd name="connsiteY0" fmla="*/ 34774 h 122731"/>
                <a:gd name="connsiteX1" fmla="*/ 30683 w 2168250"/>
                <a:gd name="connsiteY1" fmla="*/ 34774 h 122731"/>
                <a:gd name="connsiteX2" fmla="*/ 30683 w 2168250"/>
                <a:gd name="connsiteY2" fmla="*/ 38865 h 122731"/>
                <a:gd name="connsiteX3" fmla="*/ 30683 w 2168250"/>
                <a:gd name="connsiteY3" fmla="*/ 38865 h 122731"/>
                <a:gd name="connsiteX4" fmla="*/ 263872 w 2168250"/>
                <a:gd name="connsiteY4" fmla="*/ 96140 h 122731"/>
                <a:gd name="connsiteX5" fmla="*/ 1069807 w 2168250"/>
                <a:gd name="connsiteY5" fmla="*/ 96140 h 122731"/>
                <a:gd name="connsiteX6" fmla="*/ 1118899 w 2168250"/>
                <a:gd name="connsiteY6" fmla="*/ 96140 h 122731"/>
                <a:gd name="connsiteX7" fmla="*/ 1924834 w 2168250"/>
                <a:gd name="connsiteY7" fmla="*/ 96140 h 122731"/>
                <a:gd name="connsiteX8" fmla="*/ 2153932 w 2168250"/>
                <a:gd name="connsiteY8" fmla="*/ 30683 h 122731"/>
                <a:gd name="connsiteX9" fmla="*/ 2137568 w 2168250"/>
                <a:gd name="connsiteY9" fmla="*/ 30683 h 122731"/>
                <a:gd name="connsiteX10" fmla="*/ 2137568 w 2168250"/>
                <a:gd name="connsiteY10" fmla="*/ 30683 h 122731"/>
                <a:gd name="connsiteX11" fmla="*/ 30683 w 2168250"/>
                <a:gd name="connsiteY11" fmla="*/ 30683 h 122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8250" h="122731">
                  <a:moveTo>
                    <a:pt x="30683" y="34774"/>
                  </a:moveTo>
                  <a:lnTo>
                    <a:pt x="30683" y="34774"/>
                  </a:lnTo>
                  <a:cubicBezTo>
                    <a:pt x="30683" y="38865"/>
                    <a:pt x="30683" y="38865"/>
                    <a:pt x="30683" y="38865"/>
                  </a:cubicBezTo>
                  <a:lnTo>
                    <a:pt x="30683" y="38865"/>
                  </a:lnTo>
                  <a:cubicBezTo>
                    <a:pt x="30683" y="79775"/>
                    <a:pt x="96139" y="96140"/>
                    <a:pt x="263872" y="96140"/>
                  </a:cubicBezTo>
                  <a:cubicBezTo>
                    <a:pt x="591155" y="96140"/>
                    <a:pt x="942984" y="96140"/>
                    <a:pt x="1069807" y="96140"/>
                  </a:cubicBezTo>
                  <a:cubicBezTo>
                    <a:pt x="1102535" y="96140"/>
                    <a:pt x="1118899" y="96140"/>
                    <a:pt x="1118899" y="96140"/>
                  </a:cubicBezTo>
                  <a:cubicBezTo>
                    <a:pt x="1249812" y="96140"/>
                    <a:pt x="1601642" y="96140"/>
                    <a:pt x="1924834" y="96140"/>
                  </a:cubicBezTo>
                  <a:cubicBezTo>
                    <a:pt x="2092566" y="96140"/>
                    <a:pt x="2149841" y="75684"/>
                    <a:pt x="2153932" y="30683"/>
                  </a:cubicBezTo>
                  <a:lnTo>
                    <a:pt x="2137568" y="30683"/>
                  </a:lnTo>
                  <a:lnTo>
                    <a:pt x="2137568" y="30683"/>
                  </a:lnTo>
                  <a:lnTo>
                    <a:pt x="30683" y="30683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BCD3132E-772B-4565-A449-26068953B1C8}"/>
                </a:ext>
              </a:extLst>
            </p:cNvPr>
            <p:cNvSpPr/>
            <p:nvPr/>
          </p:nvSpPr>
          <p:spPr>
            <a:xfrm>
              <a:off x="2481568" y="4903820"/>
              <a:ext cx="7200228" cy="572745"/>
            </a:xfrm>
            <a:custGeom>
              <a:avLst/>
              <a:gdLst>
                <a:gd name="connsiteX0" fmla="*/ 30683 w 7200227"/>
                <a:gd name="connsiteY0" fmla="*/ 362057 h 572745"/>
                <a:gd name="connsiteX1" fmla="*/ 259781 w 7200227"/>
                <a:gd name="connsiteY1" fmla="*/ 562518 h 572745"/>
                <a:gd name="connsiteX2" fmla="*/ 3561249 w 7200227"/>
                <a:gd name="connsiteY2" fmla="*/ 562518 h 572745"/>
                <a:gd name="connsiteX3" fmla="*/ 3671707 w 7200227"/>
                <a:gd name="connsiteY3" fmla="*/ 562518 h 572745"/>
                <a:gd name="connsiteX4" fmla="*/ 6973175 w 7200227"/>
                <a:gd name="connsiteY4" fmla="*/ 562518 h 572745"/>
                <a:gd name="connsiteX5" fmla="*/ 7185909 w 7200227"/>
                <a:gd name="connsiteY5" fmla="*/ 362057 h 572745"/>
                <a:gd name="connsiteX6" fmla="*/ 7185909 w 7200227"/>
                <a:gd name="connsiteY6" fmla="*/ 30683 h 572745"/>
                <a:gd name="connsiteX7" fmla="*/ 30683 w 7200227"/>
                <a:gd name="connsiteY7" fmla="*/ 30683 h 572745"/>
                <a:gd name="connsiteX8" fmla="*/ 30683 w 7200227"/>
                <a:gd name="connsiteY8" fmla="*/ 362057 h 572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572745">
                  <a:moveTo>
                    <a:pt x="30683" y="362057"/>
                  </a:moveTo>
                  <a:cubicBezTo>
                    <a:pt x="30683" y="464333"/>
                    <a:pt x="141141" y="562518"/>
                    <a:pt x="259781" y="562518"/>
                  </a:cubicBezTo>
                  <a:lnTo>
                    <a:pt x="3561249" y="562518"/>
                  </a:lnTo>
                  <a:lnTo>
                    <a:pt x="3671707" y="562518"/>
                  </a:lnTo>
                  <a:lnTo>
                    <a:pt x="6973175" y="562518"/>
                  </a:lnTo>
                  <a:cubicBezTo>
                    <a:pt x="7091815" y="562518"/>
                    <a:pt x="7185909" y="464333"/>
                    <a:pt x="7185909" y="362057"/>
                  </a:cubicBezTo>
                  <a:lnTo>
                    <a:pt x="7185909" y="30683"/>
                  </a:lnTo>
                  <a:lnTo>
                    <a:pt x="30683" y="30683"/>
                  </a:lnTo>
                  <a:lnTo>
                    <a:pt x="30683" y="362057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9F72F6A-56E6-4DA5-93D5-55A599782A7C}"/>
                </a:ext>
              </a:extLst>
            </p:cNvPr>
            <p:cNvSpPr/>
            <p:nvPr/>
          </p:nvSpPr>
          <p:spPr>
            <a:xfrm>
              <a:off x="2747714" y="910966"/>
              <a:ext cx="6676116" cy="3763756"/>
            </a:xfrm>
            <a:custGeom>
              <a:avLst/>
              <a:gdLst>
                <a:gd name="connsiteX0" fmla="*/ 30683 w 6586571"/>
                <a:gd name="connsiteY0" fmla="*/ 30683 h 3763755"/>
                <a:gd name="connsiteX1" fmla="*/ 6564071 w 6586571"/>
                <a:gd name="connsiteY1" fmla="*/ 30683 h 3763755"/>
                <a:gd name="connsiteX2" fmla="*/ 6564071 w 6586571"/>
                <a:gd name="connsiteY2" fmla="*/ 3753528 h 3763755"/>
                <a:gd name="connsiteX3" fmla="*/ 30683 w 6586571"/>
                <a:gd name="connsiteY3" fmla="*/ 3753528 h 3763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86571" h="3763755">
                  <a:moveTo>
                    <a:pt x="30683" y="30683"/>
                  </a:moveTo>
                  <a:lnTo>
                    <a:pt x="6564071" y="30683"/>
                  </a:lnTo>
                  <a:lnTo>
                    <a:pt x="6564071" y="3753528"/>
                  </a:lnTo>
                  <a:lnTo>
                    <a:pt x="30683" y="3753528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BD9FDB8-0DB9-4552-8659-770E37A2725A}"/>
                </a:ext>
              </a:extLst>
            </p:cNvPr>
            <p:cNvSpPr/>
            <p:nvPr/>
          </p:nvSpPr>
          <p:spPr>
            <a:xfrm>
              <a:off x="5654591" y="939518"/>
              <a:ext cx="3769239" cy="3736342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B28073D-ED33-4D9D-9F2F-CE07362780DE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6887874" y="1660298"/>
            <a:ext cx="4540883" cy="258895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9AD9A432-9135-4790-905D-CD48EAD6433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4452834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86846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253E471-D703-4C2B-8B8D-60C0F7BF5E9A}"/>
              </a:ext>
            </a:extLst>
          </p:cNvPr>
          <p:cNvSpPr/>
          <p:nvPr userDrawn="1"/>
        </p:nvSpPr>
        <p:spPr>
          <a:xfrm>
            <a:off x="3066222" y="3939481"/>
            <a:ext cx="4464000" cy="2124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1800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E039EAB-B78B-4912-A49E-7799571567D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7145771" y="3930935"/>
            <a:ext cx="4320000" cy="2124000"/>
          </a:xfrm>
          <a:custGeom>
            <a:avLst/>
            <a:gdLst>
              <a:gd name="connsiteX0" fmla="*/ 0 w 3474149"/>
              <a:gd name="connsiteY0" fmla="*/ 0 h 1385171"/>
              <a:gd name="connsiteX1" fmla="*/ 3474149 w 3474149"/>
              <a:gd name="connsiteY1" fmla="*/ 0 h 1385171"/>
              <a:gd name="connsiteX2" fmla="*/ 3474149 w 3474149"/>
              <a:gd name="connsiteY2" fmla="*/ 1385171 h 1385171"/>
              <a:gd name="connsiteX3" fmla="*/ 0 w 3474149"/>
              <a:gd name="connsiteY3" fmla="*/ 1385171 h 1385171"/>
              <a:gd name="connsiteX4" fmla="*/ 0 w 3474149"/>
              <a:gd name="connsiteY4" fmla="*/ 0 h 1385171"/>
              <a:gd name="connsiteX0" fmla="*/ 0 w 3474149"/>
              <a:gd name="connsiteY0" fmla="*/ 0 h 1385171"/>
              <a:gd name="connsiteX1" fmla="*/ 3474149 w 3474149"/>
              <a:gd name="connsiteY1" fmla="*/ 0 h 1385171"/>
              <a:gd name="connsiteX2" fmla="*/ 3474149 w 3474149"/>
              <a:gd name="connsiteY2" fmla="*/ 1385171 h 1385171"/>
              <a:gd name="connsiteX3" fmla="*/ 0 w 3474149"/>
              <a:gd name="connsiteY3" fmla="*/ 1385171 h 1385171"/>
              <a:gd name="connsiteX4" fmla="*/ 0 w 3474149"/>
              <a:gd name="connsiteY4" fmla="*/ 0 h 1385171"/>
              <a:gd name="connsiteX0" fmla="*/ 0 w 3474149"/>
              <a:gd name="connsiteY0" fmla="*/ 0 h 1385171"/>
              <a:gd name="connsiteX1" fmla="*/ 3474149 w 3474149"/>
              <a:gd name="connsiteY1" fmla="*/ 0 h 1385171"/>
              <a:gd name="connsiteX2" fmla="*/ 3474149 w 3474149"/>
              <a:gd name="connsiteY2" fmla="*/ 1385171 h 1385171"/>
              <a:gd name="connsiteX3" fmla="*/ 0 w 3474149"/>
              <a:gd name="connsiteY3" fmla="*/ 1385171 h 1385171"/>
              <a:gd name="connsiteX4" fmla="*/ 0 w 3474149"/>
              <a:gd name="connsiteY4" fmla="*/ 0 h 1385171"/>
              <a:gd name="connsiteX0" fmla="*/ 0 w 3475063"/>
              <a:gd name="connsiteY0" fmla="*/ 0 h 1385171"/>
              <a:gd name="connsiteX1" fmla="*/ 3474149 w 3475063"/>
              <a:gd name="connsiteY1" fmla="*/ 0 h 1385171"/>
              <a:gd name="connsiteX2" fmla="*/ 3475063 w 3475063"/>
              <a:gd name="connsiteY2" fmla="*/ 422426 h 1385171"/>
              <a:gd name="connsiteX3" fmla="*/ 3474149 w 3475063"/>
              <a:gd name="connsiteY3" fmla="*/ 1385171 h 1385171"/>
              <a:gd name="connsiteX4" fmla="*/ 0 w 3475063"/>
              <a:gd name="connsiteY4" fmla="*/ 1385171 h 1385171"/>
              <a:gd name="connsiteX5" fmla="*/ 0 w 3475063"/>
              <a:gd name="connsiteY5" fmla="*/ 0 h 1385171"/>
              <a:gd name="connsiteX0" fmla="*/ 0 w 3728608"/>
              <a:gd name="connsiteY0" fmla="*/ 0 h 1385171"/>
              <a:gd name="connsiteX1" fmla="*/ 3474149 w 3728608"/>
              <a:gd name="connsiteY1" fmla="*/ 0 h 1385171"/>
              <a:gd name="connsiteX2" fmla="*/ 3475063 w 3728608"/>
              <a:gd name="connsiteY2" fmla="*/ 422426 h 1385171"/>
              <a:gd name="connsiteX3" fmla="*/ 3465538 w 3728608"/>
              <a:gd name="connsiteY3" fmla="*/ 822476 h 1385171"/>
              <a:gd name="connsiteX4" fmla="*/ 3474149 w 3728608"/>
              <a:gd name="connsiteY4" fmla="*/ 1385171 h 1385171"/>
              <a:gd name="connsiteX5" fmla="*/ 0 w 3728608"/>
              <a:gd name="connsiteY5" fmla="*/ 1385171 h 1385171"/>
              <a:gd name="connsiteX6" fmla="*/ 0 w 3728608"/>
              <a:gd name="connsiteY6" fmla="*/ 0 h 1385171"/>
              <a:gd name="connsiteX0" fmla="*/ 0 w 3475615"/>
              <a:gd name="connsiteY0" fmla="*/ 0 h 1385171"/>
              <a:gd name="connsiteX1" fmla="*/ 3474149 w 3475615"/>
              <a:gd name="connsiteY1" fmla="*/ 0 h 1385171"/>
              <a:gd name="connsiteX2" fmla="*/ 3475063 w 3475615"/>
              <a:gd name="connsiteY2" fmla="*/ 422426 h 1385171"/>
              <a:gd name="connsiteX3" fmla="*/ 3465538 w 3475615"/>
              <a:gd name="connsiteY3" fmla="*/ 822476 h 1385171"/>
              <a:gd name="connsiteX4" fmla="*/ 3474149 w 3475615"/>
              <a:gd name="connsiteY4" fmla="*/ 1385171 h 1385171"/>
              <a:gd name="connsiteX5" fmla="*/ 0 w 3475615"/>
              <a:gd name="connsiteY5" fmla="*/ 1385171 h 1385171"/>
              <a:gd name="connsiteX6" fmla="*/ 0 w 3475615"/>
              <a:gd name="connsiteY6" fmla="*/ 0 h 1385171"/>
              <a:gd name="connsiteX0" fmla="*/ 0 w 3475739"/>
              <a:gd name="connsiteY0" fmla="*/ 0 h 1385171"/>
              <a:gd name="connsiteX1" fmla="*/ 3474149 w 3475739"/>
              <a:gd name="connsiteY1" fmla="*/ 0 h 1385171"/>
              <a:gd name="connsiteX2" fmla="*/ 3475063 w 3475739"/>
              <a:gd name="connsiteY2" fmla="*/ 422426 h 1385171"/>
              <a:gd name="connsiteX3" fmla="*/ 3456013 w 3475739"/>
              <a:gd name="connsiteY3" fmla="*/ 698651 h 1385171"/>
              <a:gd name="connsiteX4" fmla="*/ 3465538 w 3475739"/>
              <a:gd name="connsiteY4" fmla="*/ 822476 h 1385171"/>
              <a:gd name="connsiteX5" fmla="*/ 3474149 w 3475739"/>
              <a:gd name="connsiteY5" fmla="*/ 1385171 h 1385171"/>
              <a:gd name="connsiteX6" fmla="*/ 0 w 3475739"/>
              <a:gd name="connsiteY6" fmla="*/ 1385171 h 1385171"/>
              <a:gd name="connsiteX7" fmla="*/ 0 w 3475739"/>
              <a:gd name="connsiteY7" fmla="*/ 0 h 1385171"/>
              <a:gd name="connsiteX0" fmla="*/ 0 w 3684621"/>
              <a:gd name="connsiteY0" fmla="*/ 0 h 1385171"/>
              <a:gd name="connsiteX1" fmla="*/ 3474149 w 3684621"/>
              <a:gd name="connsiteY1" fmla="*/ 0 h 1385171"/>
              <a:gd name="connsiteX2" fmla="*/ 3475063 w 3684621"/>
              <a:gd name="connsiteY2" fmla="*/ 422426 h 1385171"/>
              <a:gd name="connsiteX3" fmla="*/ 3684613 w 3684621"/>
              <a:gd name="connsiteY3" fmla="*/ 717701 h 1385171"/>
              <a:gd name="connsiteX4" fmla="*/ 3465538 w 3684621"/>
              <a:gd name="connsiteY4" fmla="*/ 822476 h 1385171"/>
              <a:gd name="connsiteX5" fmla="*/ 3474149 w 3684621"/>
              <a:gd name="connsiteY5" fmla="*/ 1385171 h 1385171"/>
              <a:gd name="connsiteX6" fmla="*/ 0 w 3684621"/>
              <a:gd name="connsiteY6" fmla="*/ 1385171 h 1385171"/>
              <a:gd name="connsiteX7" fmla="*/ 0 w 3684621"/>
              <a:gd name="connsiteY7" fmla="*/ 0 h 1385171"/>
              <a:gd name="connsiteX0" fmla="*/ 0 w 3684621"/>
              <a:gd name="connsiteY0" fmla="*/ 0 h 1385171"/>
              <a:gd name="connsiteX1" fmla="*/ 3474149 w 3684621"/>
              <a:gd name="connsiteY1" fmla="*/ 0 h 1385171"/>
              <a:gd name="connsiteX2" fmla="*/ 3475063 w 3684621"/>
              <a:gd name="connsiteY2" fmla="*/ 422426 h 1385171"/>
              <a:gd name="connsiteX3" fmla="*/ 3684613 w 3684621"/>
              <a:gd name="connsiteY3" fmla="*/ 717701 h 1385171"/>
              <a:gd name="connsiteX4" fmla="*/ 3484588 w 3684621"/>
              <a:gd name="connsiteY4" fmla="*/ 946301 h 1385171"/>
              <a:gd name="connsiteX5" fmla="*/ 3474149 w 3684621"/>
              <a:gd name="connsiteY5" fmla="*/ 1385171 h 1385171"/>
              <a:gd name="connsiteX6" fmla="*/ 0 w 3684621"/>
              <a:gd name="connsiteY6" fmla="*/ 1385171 h 1385171"/>
              <a:gd name="connsiteX7" fmla="*/ 0 w 3684621"/>
              <a:gd name="connsiteY7" fmla="*/ 0 h 1385171"/>
              <a:gd name="connsiteX0" fmla="*/ 0 w 3694146"/>
              <a:gd name="connsiteY0" fmla="*/ 0 h 1385171"/>
              <a:gd name="connsiteX1" fmla="*/ 3474149 w 3694146"/>
              <a:gd name="connsiteY1" fmla="*/ 0 h 1385171"/>
              <a:gd name="connsiteX2" fmla="*/ 3475063 w 3694146"/>
              <a:gd name="connsiteY2" fmla="*/ 422426 h 1385171"/>
              <a:gd name="connsiteX3" fmla="*/ 3694138 w 3694146"/>
              <a:gd name="connsiteY3" fmla="*/ 679601 h 1385171"/>
              <a:gd name="connsiteX4" fmla="*/ 3484588 w 3694146"/>
              <a:gd name="connsiteY4" fmla="*/ 946301 h 1385171"/>
              <a:gd name="connsiteX5" fmla="*/ 3474149 w 3694146"/>
              <a:gd name="connsiteY5" fmla="*/ 1385171 h 1385171"/>
              <a:gd name="connsiteX6" fmla="*/ 0 w 3694146"/>
              <a:gd name="connsiteY6" fmla="*/ 1385171 h 1385171"/>
              <a:gd name="connsiteX7" fmla="*/ 0 w 3694146"/>
              <a:gd name="connsiteY7" fmla="*/ 0 h 1385171"/>
              <a:gd name="connsiteX0" fmla="*/ 0 w 3694138"/>
              <a:gd name="connsiteY0" fmla="*/ 0 h 1385171"/>
              <a:gd name="connsiteX1" fmla="*/ 3474149 w 3694138"/>
              <a:gd name="connsiteY1" fmla="*/ 0 h 1385171"/>
              <a:gd name="connsiteX2" fmla="*/ 3475063 w 3694138"/>
              <a:gd name="connsiteY2" fmla="*/ 422426 h 1385171"/>
              <a:gd name="connsiteX3" fmla="*/ 3694138 w 3694138"/>
              <a:gd name="connsiteY3" fmla="*/ 679601 h 1385171"/>
              <a:gd name="connsiteX4" fmla="*/ 3484588 w 3694138"/>
              <a:gd name="connsiteY4" fmla="*/ 946301 h 1385171"/>
              <a:gd name="connsiteX5" fmla="*/ 3474149 w 3694138"/>
              <a:gd name="connsiteY5" fmla="*/ 1385171 h 1385171"/>
              <a:gd name="connsiteX6" fmla="*/ 0 w 3694138"/>
              <a:gd name="connsiteY6" fmla="*/ 1385171 h 1385171"/>
              <a:gd name="connsiteX7" fmla="*/ 0 w 3694138"/>
              <a:gd name="connsiteY7" fmla="*/ 0 h 1385171"/>
              <a:gd name="connsiteX0" fmla="*/ 0 w 3694138"/>
              <a:gd name="connsiteY0" fmla="*/ 0 h 1385171"/>
              <a:gd name="connsiteX1" fmla="*/ 3474149 w 3694138"/>
              <a:gd name="connsiteY1" fmla="*/ 0 h 1385171"/>
              <a:gd name="connsiteX2" fmla="*/ 3475063 w 3694138"/>
              <a:gd name="connsiteY2" fmla="*/ 422426 h 1385171"/>
              <a:gd name="connsiteX3" fmla="*/ 3694138 w 3694138"/>
              <a:gd name="connsiteY3" fmla="*/ 679601 h 1385171"/>
              <a:gd name="connsiteX4" fmla="*/ 3484588 w 3694138"/>
              <a:gd name="connsiteY4" fmla="*/ 946301 h 1385171"/>
              <a:gd name="connsiteX5" fmla="*/ 3474149 w 3694138"/>
              <a:gd name="connsiteY5" fmla="*/ 1385171 h 1385171"/>
              <a:gd name="connsiteX6" fmla="*/ 0 w 3694138"/>
              <a:gd name="connsiteY6" fmla="*/ 1385171 h 1385171"/>
              <a:gd name="connsiteX7" fmla="*/ 0 w 3694138"/>
              <a:gd name="connsiteY7" fmla="*/ 0 h 1385171"/>
              <a:gd name="connsiteX0" fmla="*/ 0 w 3694138"/>
              <a:gd name="connsiteY0" fmla="*/ 0 h 1385171"/>
              <a:gd name="connsiteX1" fmla="*/ 3474149 w 3694138"/>
              <a:gd name="connsiteY1" fmla="*/ 0 h 1385171"/>
              <a:gd name="connsiteX2" fmla="*/ 3484116 w 3694138"/>
              <a:gd name="connsiteY2" fmla="*/ 472220 h 1385171"/>
              <a:gd name="connsiteX3" fmla="*/ 3694138 w 3694138"/>
              <a:gd name="connsiteY3" fmla="*/ 679601 h 1385171"/>
              <a:gd name="connsiteX4" fmla="*/ 3484588 w 3694138"/>
              <a:gd name="connsiteY4" fmla="*/ 946301 h 1385171"/>
              <a:gd name="connsiteX5" fmla="*/ 3474149 w 3694138"/>
              <a:gd name="connsiteY5" fmla="*/ 1385171 h 1385171"/>
              <a:gd name="connsiteX6" fmla="*/ 0 w 3694138"/>
              <a:gd name="connsiteY6" fmla="*/ 1385171 h 1385171"/>
              <a:gd name="connsiteX7" fmla="*/ 0 w 3694138"/>
              <a:gd name="connsiteY7" fmla="*/ 0 h 1385171"/>
              <a:gd name="connsiteX0" fmla="*/ 0 w 3694138"/>
              <a:gd name="connsiteY0" fmla="*/ 0 h 1385171"/>
              <a:gd name="connsiteX1" fmla="*/ 3474149 w 3694138"/>
              <a:gd name="connsiteY1" fmla="*/ 0 h 1385171"/>
              <a:gd name="connsiteX2" fmla="*/ 3484116 w 3694138"/>
              <a:gd name="connsiteY2" fmla="*/ 558228 h 1385171"/>
              <a:gd name="connsiteX3" fmla="*/ 3694138 w 3694138"/>
              <a:gd name="connsiteY3" fmla="*/ 679601 h 1385171"/>
              <a:gd name="connsiteX4" fmla="*/ 3484588 w 3694138"/>
              <a:gd name="connsiteY4" fmla="*/ 946301 h 1385171"/>
              <a:gd name="connsiteX5" fmla="*/ 3474149 w 3694138"/>
              <a:gd name="connsiteY5" fmla="*/ 1385171 h 1385171"/>
              <a:gd name="connsiteX6" fmla="*/ 0 w 3694138"/>
              <a:gd name="connsiteY6" fmla="*/ 1385171 h 1385171"/>
              <a:gd name="connsiteX7" fmla="*/ 0 w 3694138"/>
              <a:gd name="connsiteY7" fmla="*/ 0 h 1385171"/>
              <a:gd name="connsiteX0" fmla="*/ 0 w 3694138"/>
              <a:gd name="connsiteY0" fmla="*/ 0 h 1385171"/>
              <a:gd name="connsiteX1" fmla="*/ 3474149 w 3694138"/>
              <a:gd name="connsiteY1" fmla="*/ 0 h 1385171"/>
              <a:gd name="connsiteX2" fmla="*/ 3484116 w 3694138"/>
              <a:gd name="connsiteY2" fmla="*/ 558228 h 1385171"/>
              <a:gd name="connsiteX3" fmla="*/ 3694138 w 3694138"/>
              <a:gd name="connsiteY3" fmla="*/ 679601 h 1385171"/>
              <a:gd name="connsiteX4" fmla="*/ 3484588 w 3694138"/>
              <a:gd name="connsiteY4" fmla="*/ 946301 h 1385171"/>
              <a:gd name="connsiteX5" fmla="*/ 3474149 w 3694138"/>
              <a:gd name="connsiteY5" fmla="*/ 1385171 h 1385171"/>
              <a:gd name="connsiteX6" fmla="*/ 0 w 3694138"/>
              <a:gd name="connsiteY6" fmla="*/ 1385171 h 1385171"/>
              <a:gd name="connsiteX7" fmla="*/ 0 w 3694138"/>
              <a:gd name="connsiteY7" fmla="*/ 0 h 1385171"/>
              <a:gd name="connsiteX0" fmla="*/ 0 w 3694138"/>
              <a:gd name="connsiteY0" fmla="*/ 0 h 1385171"/>
              <a:gd name="connsiteX1" fmla="*/ 3474149 w 3694138"/>
              <a:gd name="connsiteY1" fmla="*/ 0 h 1385171"/>
              <a:gd name="connsiteX2" fmla="*/ 3484116 w 3694138"/>
              <a:gd name="connsiteY2" fmla="*/ 558228 h 1385171"/>
              <a:gd name="connsiteX3" fmla="*/ 3694138 w 3694138"/>
              <a:gd name="connsiteY3" fmla="*/ 679601 h 1385171"/>
              <a:gd name="connsiteX4" fmla="*/ 3484588 w 3694138"/>
              <a:gd name="connsiteY4" fmla="*/ 946301 h 1385171"/>
              <a:gd name="connsiteX5" fmla="*/ 3474149 w 3694138"/>
              <a:gd name="connsiteY5" fmla="*/ 1385171 h 1385171"/>
              <a:gd name="connsiteX6" fmla="*/ 0 w 3694138"/>
              <a:gd name="connsiteY6" fmla="*/ 1385171 h 1385171"/>
              <a:gd name="connsiteX7" fmla="*/ 0 w 3694138"/>
              <a:gd name="connsiteY7" fmla="*/ 0 h 1385171"/>
              <a:gd name="connsiteX0" fmla="*/ 0 w 3694138"/>
              <a:gd name="connsiteY0" fmla="*/ 0 h 1385171"/>
              <a:gd name="connsiteX1" fmla="*/ 3474149 w 3694138"/>
              <a:gd name="connsiteY1" fmla="*/ 0 h 1385171"/>
              <a:gd name="connsiteX2" fmla="*/ 3484116 w 3694138"/>
              <a:gd name="connsiteY2" fmla="*/ 558228 h 1385171"/>
              <a:gd name="connsiteX3" fmla="*/ 3694138 w 3694138"/>
              <a:gd name="connsiteY3" fmla="*/ 679601 h 1385171"/>
              <a:gd name="connsiteX4" fmla="*/ 3484588 w 3694138"/>
              <a:gd name="connsiteY4" fmla="*/ 946301 h 1385171"/>
              <a:gd name="connsiteX5" fmla="*/ 3474149 w 3694138"/>
              <a:gd name="connsiteY5" fmla="*/ 1385171 h 1385171"/>
              <a:gd name="connsiteX6" fmla="*/ 0 w 3694138"/>
              <a:gd name="connsiteY6" fmla="*/ 1385171 h 1385171"/>
              <a:gd name="connsiteX7" fmla="*/ 0 w 3694138"/>
              <a:gd name="connsiteY7" fmla="*/ 0 h 1385171"/>
              <a:gd name="connsiteX0" fmla="*/ 0 w 3694138"/>
              <a:gd name="connsiteY0" fmla="*/ 0 h 1385171"/>
              <a:gd name="connsiteX1" fmla="*/ 3474149 w 3694138"/>
              <a:gd name="connsiteY1" fmla="*/ 0 h 1385171"/>
              <a:gd name="connsiteX2" fmla="*/ 3484116 w 3694138"/>
              <a:gd name="connsiteY2" fmla="*/ 558228 h 1385171"/>
              <a:gd name="connsiteX3" fmla="*/ 3694138 w 3694138"/>
              <a:gd name="connsiteY3" fmla="*/ 679601 h 1385171"/>
              <a:gd name="connsiteX4" fmla="*/ 3484588 w 3694138"/>
              <a:gd name="connsiteY4" fmla="*/ 946301 h 1385171"/>
              <a:gd name="connsiteX5" fmla="*/ 3474149 w 3694138"/>
              <a:gd name="connsiteY5" fmla="*/ 1385171 h 1385171"/>
              <a:gd name="connsiteX6" fmla="*/ 0 w 3694138"/>
              <a:gd name="connsiteY6" fmla="*/ 1385171 h 1385171"/>
              <a:gd name="connsiteX7" fmla="*/ 0 w 3694138"/>
              <a:gd name="connsiteY7" fmla="*/ 0 h 1385171"/>
              <a:gd name="connsiteX0" fmla="*/ 0 w 3694138"/>
              <a:gd name="connsiteY0" fmla="*/ 0 h 1385171"/>
              <a:gd name="connsiteX1" fmla="*/ 3474149 w 3694138"/>
              <a:gd name="connsiteY1" fmla="*/ 0 h 1385171"/>
              <a:gd name="connsiteX2" fmla="*/ 3484116 w 3694138"/>
              <a:gd name="connsiteY2" fmla="*/ 558228 h 1385171"/>
              <a:gd name="connsiteX3" fmla="*/ 3694138 w 3694138"/>
              <a:gd name="connsiteY3" fmla="*/ 679601 h 1385171"/>
              <a:gd name="connsiteX4" fmla="*/ 3484588 w 3694138"/>
              <a:gd name="connsiteY4" fmla="*/ 946301 h 1385171"/>
              <a:gd name="connsiteX5" fmla="*/ 3474149 w 3694138"/>
              <a:gd name="connsiteY5" fmla="*/ 1385171 h 1385171"/>
              <a:gd name="connsiteX6" fmla="*/ 0 w 3694138"/>
              <a:gd name="connsiteY6" fmla="*/ 1385171 h 1385171"/>
              <a:gd name="connsiteX7" fmla="*/ 0 w 3694138"/>
              <a:gd name="connsiteY7" fmla="*/ 0 h 1385171"/>
              <a:gd name="connsiteX0" fmla="*/ 0 w 3694138"/>
              <a:gd name="connsiteY0" fmla="*/ 0 h 1385171"/>
              <a:gd name="connsiteX1" fmla="*/ 3474149 w 3694138"/>
              <a:gd name="connsiteY1" fmla="*/ 0 h 1385171"/>
              <a:gd name="connsiteX2" fmla="*/ 3484116 w 3694138"/>
              <a:gd name="connsiteY2" fmla="*/ 558228 h 1385171"/>
              <a:gd name="connsiteX3" fmla="*/ 3694138 w 3694138"/>
              <a:gd name="connsiteY3" fmla="*/ 679601 h 1385171"/>
              <a:gd name="connsiteX4" fmla="*/ 3484588 w 3694138"/>
              <a:gd name="connsiteY4" fmla="*/ 833132 h 1385171"/>
              <a:gd name="connsiteX5" fmla="*/ 3474149 w 3694138"/>
              <a:gd name="connsiteY5" fmla="*/ 1385171 h 1385171"/>
              <a:gd name="connsiteX6" fmla="*/ 0 w 3694138"/>
              <a:gd name="connsiteY6" fmla="*/ 1385171 h 1385171"/>
              <a:gd name="connsiteX7" fmla="*/ 0 w 3694138"/>
              <a:gd name="connsiteY7" fmla="*/ 0 h 1385171"/>
              <a:gd name="connsiteX0" fmla="*/ 0 w 3694138"/>
              <a:gd name="connsiteY0" fmla="*/ 0 h 1385171"/>
              <a:gd name="connsiteX1" fmla="*/ 3474149 w 3694138"/>
              <a:gd name="connsiteY1" fmla="*/ 0 h 1385171"/>
              <a:gd name="connsiteX2" fmla="*/ 3484116 w 3694138"/>
              <a:gd name="connsiteY2" fmla="*/ 558228 h 1385171"/>
              <a:gd name="connsiteX3" fmla="*/ 3694138 w 3694138"/>
              <a:gd name="connsiteY3" fmla="*/ 679601 h 1385171"/>
              <a:gd name="connsiteX4" fmla="*/ 3484588 w 3694138"/>
              <a:gd name="connsiteY4" fmla="*/ 833132 h 1385171"/>
              <a:gd name="connsiteX5" fmla="*/ 3474149 w 3694138"/>
              <a:gd name="connsiteY5" fmla="*/ 1385171 h 1385171"/>
              <a:gd name="connsiteX6" fmla="*/ 0 w 3694138"/>
              <a:gd name="connsiteY6" fmla="*/ 1385171 h 1385171"/>
              <a:gd name="connsiteX7" fmla="*/ 0 w 3694138"/>
              <a:gd name="connsiteY7" fmla="*/ 0 h 1385171"/>
              <a:gd name="connsiteX0" fmla="*/ 0 w 3694138"/>
              <a:gd name="connsiteY0" fmla="*/ 0 h 1385171"/>
              <a:gd name="connsiteX1" fmla="*/ 3474149 w 3694138"/>
              <a:gd name="connsiteY1" fmla="*/ 0 h 1385171"/>
              <a:gd name="connsiteX2" fmla="*/ 3484116 w 3694138"/>
              <a:gd name="connsiteY2" fmla="*/ 558228 h 1385171"/>
              <a:gd name="connsiteX3" fmla="*/ 3694138 w 3694138"/>
              <a:gd name="connsiteY3" fmla="*/ 679601 h 1385171"/>
              <a:gd name="connsiteX4" fmla="*/ 3484588 w 3694138"/>
              <a:gd name="connsiteY4" fmla="*/ 833132 h 1385171"/>
              <a:gd name="connsiteX5" fmla="*/ 3474149 w 3694138"/>
              <a:gd name="connsiteY5" fmla="*/ 1385171 h 1385171"/>
              <a:gd name="connsiteX6" fmla="*/ 0 w 3694138"/>
              <a:gd name="connsiteY6" fmla="*/ 1385171 h 1385171"/>
              <a:gd name="connsiteX7" fmla="*/ 0 w 3694138"/>
              <a:gd name="connsiteY7" fmla="*/ 0 h 1385171"/>
              <a:gd name="connsiteX0" fmla="*/ 0 w 3703192"/>
              <a:gd name="connsiteY0" fmla="*/ 0 h 1385171"/>
              <a:gd name="connsiteX1" fmla="*/ 3474149 w 3703192"/>
              <a:gd name="connsiteY1" fmla="*/ 0 h 1385171"/>
              <a:gd name="connsiteX2" fmla="*/ 3484116 w 3703192"/>
              <a:gd name="connsiteY2" fmla="*/ 558228 h 1385171"/>
              <a:gd name="connsiteX3" fmla="*/ 3703192 w 3703192"/>
              <a:gd name="connsiteY3" fmla="*/ 684128 h 1385171"/>
              <a:gd name="connsiteX4" fmla="*/ 3484588 w 3703192"/>
              <a:gd name="connsiteY4" fmla="*/ 833132 h 1385171"/>
              <a:gd name="connsiteX5" fmla="*/ 3474149 w 3703192"/>
              <a:gd name="connsiteY5" fmla="*/ 1385171 h 1385171"/>
              <a:gd name="connsiteX6" fmla="*/ 0 w 3703192"/>
              <a:gd name="connsiteY6" fmla="*/ 1385171 h 1385171"/>
              <a:gd name="connsiteX7" fmla="*/ 0 w 3703192"/>
              <a:gd name="connsiteY7" fmla="*/ 0 h 1385171"/>
              <a:gd name="connsiteX0" fmla="*/ 0 w 3529685"/>
              <a:gd name="connsiteY0" fmla="*/ 0 h 1385171"/>
              <a:gd name="connsiteX1" fmla="*/ 3474149 w 3529685"/>
              <a:gd name="connsiteY1" fmla="*/ 0 h 1385171"/>
              <a:gd name="connsiteX2" fmla="*/ 3484116 w 3529685"/>
              <a:gd name="connsiteY2" fmla="*/ 558228 h 1385171"/>
              <a:gd name="connsiteX3" fmla="*/ 3244740 w 3529685"/>
              <a:gd name="connsiteY3" fmla="*/ 690668 h 1385171"/>
              <a:gd name="connsiteX4" fmla="*/ 3484588 w 3529685"/>
              <a:gd name="connsiteY4" fmla="*/ 833132 h 1385171"/>
              <a:gd name="connsiteX5" fmla="*/ 3474149 w 3529685"/>
              <a:gd name="connsiteY5" fmla="*/ 1385171 h 1385171"/>
              <a:gd name="connsiteX6" fmla="*/ 0 w 3529685"/>
              <a:gd name="connsiteY6" fmla="*/ 1385171 h 1385171"/>
              <a:gd name="connsiteX7" fmla="*/ 0 w 3529685"/>
              <a:gd name="connsiteY7" fmla="*/ 0 h 1385171"/>
              <a:gd name="connsiteX0" fmla="*/ 0 w 3529685"/>
              <a:gd name="connsiteY0" fmla="*/ 0 h 1385171"/>
              <a:gd name="connsiteX1" fmla="*/ 3474149 w 3529685"/>
              <a:gd name="connsiteY1" fmla="*/ 0 h 1385171"/>
              <a:gd name="connsiteX2" fmla="*/ 3484116 w 3529685"/>
              <a:gd name="connsiteY2" fmla="*/ 558228 h 1385171"/>
              <a:gd name="connsiteX3" fmla="*/ 3244740 w 3529685"/>
              <a:gd name="connsiteY3" fmla="*/ 690668 h 1385171"/>
              <a:gd name="connsiteX4" fmla="*/ 3484588 w 3529685"/>
              <a:gd name="connsiteY4" fmla="*/ 833132 h 1385171"/>
              <a:gd name="connsiteX5" fmla="*/ 3474149 w 3529685"/>
              <a:gd name="connsiteY5" fmla="*/ 1385171 h 1385171"/>
              <a:gd name="connsiteX6" fmla="*/ 0 w 3529685"/>
              <a:gd name="connsiteY6" fmla="*/ 1385171 h 1385171"/>
              <a:gd name="connsiteX7" fmla="*/ 0 w 3529685"/>
              <a:gd name="connsiteY7" fmla="*/ 0 h 1385171"/>
              <a:gd name="connsiteX0" fmla="*/ 0 w 3484809"/>
              <a:gd name="connsiteY0" fmla="*/ 0 h 1385171"/>
              <a:gd name="connsiteX1" fmla="*/ 3474149 w 3484809"/>
              <a:gd name="connsiteY1" fmla="*/ 0 h 1385171"/>
              <a:gd name="connsiteX2" fmla="*/ 3484116 w 3484809"/>
              <a:gd name="connsiteY2" fmla="*/ 558228 h 1385171"/>
              <a:gd name="connsiteX3" fmla="*/ 3244740 w 3484809"/>
              <a:gd name="connsiteY3" fmla="*/ 690668 h 1385171"/>
              <a:gd name="connsiteX4" fmla="*/ 3484588 w 3484809"/>
              <a:gd name="connsiteY4" fmla="*/ 833132 h 1385171"/>
              <a:gd name="connsiteX5" fmla="*/ 3474149 w 3484809"/>
              <a:gd name="connsiteY5" fmla="*/ 1385171 h 1385171"/>
              <a:gd name="connsiteX6" fmla="*/ 0 w 3484809"/>
              <a:gd name="connsiteY6" fmla="*/ 1385171 h 1385171"/>
              <a:gd name="connsiteX7" fmla="*/ 0 w 3484809"/>
              <a:gd name="connsiteY7" fmla="*/ 0 h 1385171"/>
              <a:gd name="connsiteX0" fmla="*/ 0 w 3484809"/>
              <a:gd name="connsiteY0" fmla="*/ 0 h 1385171"/>
              <a:gd name="connsiteX1" fmla="*/ 3474149 w 3484809"/>
              <a:gd name="connsiteY1" fmla="*/ 0 h 1385171"/>
              <a:gd name="connsiteX2" fmla="*/ 3484116 w 3484809"/>
              <a:gd name="connsiteY2" fmla="*/ 558228 h 1385171"/>
              <a:gd name="connsiteX3" fmla="*/ 3244740 w 3484809"/>
              <a:gd name="connsiteY3" fmla="*/ 690668 h 1385171"/>
              <a:gd name="connsiteX4" fmla="*/ 3484588 w 3484809"/>
              <a:gd name="connsiteY4" fmla="*/ 833132 h 1385171"/>
              <a:gd name="connsiteX5" fmla="*/ 3474149 w 3484809"/>
              <a:gd name="connsiteY5" fmla="*/ 1385171 h 1385171"/>
              <a:gd name="connsiteX6" fmla="*/ 0 w 3484809"/>
              <a:gd name="connsiteY6" fmla="*/ 1385171 h 1385171"/>
              <a:gd name="connsiteX7" fmla="*/ 0 w 3484809"/>
              <a:gd name="connsiteY7" fmla="*/ 0 h 1385171"/>
              <a:gd name="connsiteX0" fmla="*/ 0 w 3484809"/>
              <a:gd name="connsiteY0" fmla="*/ 0 h 1385171"/>
              <a:gd name="connsiteX1" fmla="*/ 3474149 w 3484809"/>
              <a:gd name="connsiteY1" fmla="*/ 0 h 1385171"/>
              <a:gd name="connsiteX2" fmla="*/ 3484116 w 3484809"/>
              <a:gd name="connsiteY2" fmla="*/ 558228 h 1385171"/>
              <a:gd name="connsiteX3" fmla="*/ 3244740 w 3484809"/>
              <a:gd name="connsiteY3" fmla="*/ 690668 h 1385171"/>
              <a:gd name="connsiteX4" fmla="*/ 3484588 w 3484809"/>
              <a:gd name="connsiteY4" fmla="*/ 833132 h 1385171"/>
              <a:gd name="connsiteX5" fmla="*/ 3474149 w 3484809"/>
              <a:gd name="connsiteY5" fmla="*/ 1385171 h 1385171"/>
              <a:gd name="connsiteX6" fmla="*/ 0 w 3484809"/>
              <a:gd name="connsiteY6" fmla="*/ 1385171 h 1385171"/>
              <a:gd name="connsiteX7" fmla="*/ 0 w 3484809"/>
              <a:gd name="connsiteY7" fmla="*/ 0 h 1385171"/>
              <a:gd name="connsiteX0" fmla="*/ 0 w 3484116"/>
              <a:gd name="connsiteY0" fmla="*/ 0 h 1385171"/>
              <a:gd name="connsiteX1" fmla="*/ 3474149 w 3484116"/>
              <a:gd name="connsiteY1" fmla="*/ 0 h 1385171"/>
              <a:gd name="connsiteX2" fmla="*/ 3484116 w 3484116"/>
              <a:gd name="connsiteY2" fmla="*/ 558228 h 1385171"/>
              <a:gd name="connsiteX3" fmla="*/ 3244740 w 3484116"/>
              <a:gd name="connsiteY3" fmla="*/ 690668 h 1385171"/>
              <a:gd name="connsiteX4" fmla="*/ 3476995 w 3484116"/>
              <a:gd name="connsiteY4" fmla="*/ 833132 h 1385171"/>
              <a:gd name="connsiteX5" fmla="*/ 3474149 w 3484116"/>
              <a:gd name="connsiteY5" fmla="*/ 1385171 h 1385171"/>
              <a:gd name="connsiteX6" fmla="*/ 0 w 3484116"/>
              <a:gd name="connsiteY6" fmla="*/ 1385171 h 1385171"/>
              <a:gd name="connsiteX7" fmla="*/ 0 w 3484116"/>
              <a:gd name="connsiteY7" fmla="*/ 0 h 1385171"/>
              <a:gd name="connsiteX0" fmla="*/ 0 w 3484116"/>
              <a:gd name="connsiteY0" fmla="*/ 0 h 1385171"/>
              <a:gd name="connsiteX1" fmla="*/ 3481172 w 3484116"/>
              <a:gd name="connsiteY1" fmla="*/ 0 h 1385171"/>
              <a:gd name="connsiteX2" fmla="*/ 3484116 w 3484116"/>
              <a:gd name="connsiteY2" fmla="*/ 558228 h 1385171"/>
              <a:gd name="connsiteX3" fmla="*/ 3244740 w 3484116"/>
              <a:gd name="connsiteY3" fmla="*/ 690668 h 1385171"/>
              <a:gd name="connsiteX4" fmla="*/ 3476995 w 3484116"/>
              <a:gd name="connsiteY4" fmla="*/ 833132 h 1385171"/>
              <a:gd name="connsiteX5" fmla="*/ 3474149 w 3484116"/>
              <a:gd name="connsiteY5" fmla="*/ 1385171 h 1385171"/>
              <a:gd name="connsiteX6" fmla="*/ 0 w 3484116"/>
              <a:gd name="connsiteY6" fmla="*/ 1385171 h 1385171"/>
              <a:gd name="connsiteX7" fmla="*/ 0 w 3484116"/>
              <a:gd name="connsiteY7" fmla="*/ 0 h 1385171"/>
              <a:gd name="connsiteX0" fmla="*/ 0 w 3484116"/>
              <a:gd name="connsiteY0" fmla="*/ 0 h 1385171"/>
              <a:gd name="connsiteX1" fmla="*/ 3481172 w 3484116"/>
              <a:gd name="connsiteY1" fmla="*/ 0 h 1385171"/>
              <a:gd name="connsiteX2" fmla="*/ 3484116 w 3484116"/>
              <a:gd name="connsiteY2" fmla="*/ 558228 h 1385171"/>
              <a:gd name="connsiteX3" fmla="*/ 3223670 w 3484116"/>
              <a:gd name="connsiteY3" fmla="*/ 696347 h 1385171"/>
              <a:gd name="connsiteX4" fmla="*/ 3476995 w 3484116"/>
              <a:gd name="connsiteY4" fmla="*/ 833132 h 1385171"/>
              <a:gd name="connsiteX5" fmla="*/ 3474149 w 3484116"/>
              <a:gd name="connsiteY5" fmla="*/ 1385171 h 1385171"/>
              <a:gd name="connsiteX6" fmla="*/ 0 w 3484116"/>
              <a:gd name="connsiteY6" fmla="*/ 1385171 h 1385171"/>
              <a:gd name="connsiteX7" fmla="*/ 0 w 3484116"/>
              <a:gd name="connsiteY7" fmla="*/ 0 h 1385171"/>
              <a:gd name="connsiteX0" fmla="*/ 0 w 3484116"/>
              <a:gd name="connsiteY0" fmla="*/ 0 h 1385171"/>
              <a:gd name="connsiteX1" fmla="*/ 3481172 w 3484116"/>
              <a:gd name="connsiteY1" fmla="*/ 0 h 1385171"/>
              <a:gd name="connsiteX2" fmla="*/ 3484116 w 3484116"/>
              <a:gd name="connsiteY2" fmla="*/ 558228 h 1385171"/>
              <a:gd name="connsiteX3" fmla="*/ 3216646 w 3484116"/>
              <a:gd name="connsiteY3" fmla="*/ 696347 h 1385171"/>
              <a:gd name="connsiteX4" fmla="*/ 3476995 w 3484116"/>
              <a:gd name="connsiteY4" fmla="*/ 833132 h 1385171"/>
              <a:gd name="connsiteX5" fmla="*/ 3474149 w 3484116"/>
              <a:gd name="connsiteY5" fmla="*/ 1385171 h 1385171"/>
              <a:gd name="connsiteX6" fmla="*/ 0 w 3484116"/>
              <a:gd name="connsiteY6" fmla="*/ 1385171 h 1385171"/>
              <a:gd name="connsiteX7" fmla="*/ 0 w 3484116"/>
              <a:gd name="connsiteY7" fmla="*/ 0 h 1385171"/>
              <a:gd name="connsiteX0" fmla="*/ 0 w 3484116"/>
              <a:gd name="connsiteY0" fmla="*/ 0 h 1385171"/>
              <a:gd name="connsiteX1" fmla="*/ 3481172 w 3484116"/>
              <a:gd name="connsiteY1" fmla="*/ 0 h 1385171"/>
              <a:gd name="connsiteX2" fmla="*/ 3484116 w 3484116"/>
              <a:gd name="connsiteY2" fmla="*/ 558228 h 1385171"/>
              <a:gd name="connsiteX3" fmla="*/ 3223670 w 3484116"/>
              <a:gd name="connsiteY3" fmla="*/ 696347 h 1385171"/>
              <a:gd name="connsiteX4" fmla="*/ 3476995 w 3484116"/>
              <a:gd name="connsiteY4" fmla="*/ 833132 h 1385171"/>
              <a:gd name="connsiteX5" fmla="*/ 3474149 w 3484116"/>
              <a:gd name="connsiteY5" fmla="*/ 1385171 h 1385171"/>
              <a:gd name="connsiteX6" fmla="*/ 0 w 3484116"/>
              <a:gd name="connsiteY6" fmla="*/ 1385171 h 1385171"/>
              <a:gd name="connsiteX7" fmla="*/ 0 w 3484116"/>
              <a:gd name="connsiteY7" fmla="*/ 0 h 1385171"/>
              <a:gd name="connsiteX0" fmla="*/ 0 w 3484116"/>
              <a:gd name="connsiteY0" fmla="*/ 0 h 1385171"/>
              <a:gd name="connsiteX1" fmla="*/ 3481172 w 3484116"/>
              <a:gd name="connsiteY1" fmla="*/ 0 h 1385171"/>
              <a:gd name="connsiteX2" fmla="*/ 3484116 w 3484116"/>
              <a:gd name="connsiteY2" fmla="*/ 558228 h 1385171"/>
              <a:gd name="connsiteX3" fmla="*/ 3223670 w 3484116"/>
              <a:gd name="connsiteY3" fmla="*/ 696347 h 1385171"/>
              <a:gd name="connsiteX4" fmla="*/ 3476995 w 3484116"/>
              <a:gd name="connsiteY4" fmla="*/ 833132 h 1385171"/>
              <a:gd name="connsiteX5" fmla="*/ 3474149 w 3484116"/>
              <a:gd name="connsiteY5" fmla="*/ 1385171 h 1385171"/>
              <a:gd name="connsiteX6" fmla="*/ 0 w 3484116"/>
              <a:gd name="connsiteY6" fmla="*/ 1385171 h 1385171"/>
              <a:gd name="connsiteX7" fmla="*/ 0 w 3484116"/>
              <a:gd name="connsiteY7" fmla="*/ 0 h 1385171"/>
              <a:gd name="connsiteX0" fmla="*/ 0 w 3484116"/>
              <a:gd name="connsiteY0" fmla="*/ 0 h 1385171"/>
              <a:gd name="connsiteX1" fmla="*/ 3481172 w 3484116"/>
              <a:gd name="connsiteY1" fmla="*/ 0 h 1385171"/>
              <a:gd name="connsiteX2" fmla="*/ 3484116 w 3484116"/>
              <a:gd name="connsiteY2" fmla="*/ 558228 h 1385171"/>
              <a:gd name="connsiteX3" fmla="*/ 3209623 w 3484116"/>
              <a:gd name="connsiteY3" fmla="*/ 702026 h 1385171"/>
              <a:gd name="connsiteX4" fmla="*/ 3476995 w 3484116"/>
              <a:gd name="connsiteY4" fmla="*/ 833132 h 1385171"/>
              <a:gd name="connsiteX5" fmla="*/ 3474149 w 3484116"/>
              <a:gd name="connsiteY5" fmla="*/ 1385171 h 1385171"/>
              <a:gd name="connsiteX6" fmla="*/ 0 w 3484116"/>
              <a:gd name="connsiteY6" fmla="*/ 1385171 h 1385171"/>
              <a:gd name="connsiteX7" fmla="*/ 0 w 3484116"/>
              <a:gd name="connsiteY7" fmla="*/ 0 h 1385171"/>
              <a:gd name="connsiteX0" fmla="*/ 0 w 3484116"/>
              <a:gd name="connsiteY0" fmla="*/ 0 h 1385171"/>
              <a:gd name="connsiteX1" fmla="*/ 3481172 w 3484116"/>
              <a:gd name="connsiteY1" fmla="*/ 0 h 1385171"/>
              <a:gd name="connsiteX2" fmla="*/ 3484116 w 3484116"/>
              <a:gd name="connsiteY2" fmla="*/ 558228 h 1385171"/>
              <a:gd name="connsiteX3" fmla="*/ 3209623 w 3484116"/>
              <a:gd name="connsiteY3" fmla="*/ 702026 h 1385171"/>
              <a:gd name="connsiteX4" fmla="*/ 3476995 w 3484116"/>
              <a:gd name="connsiteY4" fmla="*/ 833132 h 1385171"/>
              <a:gd name="connsiteX5" fmla="*/ 3474149 w 3484116"/>
              <a:gd name="connsiteY5" fmla="*/ 1385171 h 1385171"/>
              <a:gd name="connsiteX6" fmla="*/ 0 w 3484116"/>
              <a:gd name="connsiteY6" fmla="*/ 1385171 h 1385171"/>
              <a:gd name="connsiteX7" fmla="*/ 0 w 3484116"/>
              <a:gd name="connsiteY7" fmla="*/ 0 h 1385171"/>
              <a:gd name="connsiteX0" fmla="*/ 0 w 3484116"/>
              <a:gd name="connsiteY0" fmla="*/ 0 h 1385171"/>
              <a:gd name="connsiteX1" fmla="*/ 3481172 w 3484116"/>
              <a:gd name="connsiteY1" fmla="*/ 0 h 1385171"/>
              <a:gd name="connsiteX2" fmla="*/ 3484116 w 3484116"/>
              <a:gd name="connsiteY2" fmla="*/ 558228 h 1385171"/>
              <a:gd name="connsiteX3" fmla="*/ 3209623 w 3484116"/>
              <a:gd name="connsiteY3" fmla="*/ 702026 h 1385171"/>
              <a:gd name="connsiteX4" fmla="*/ 3476995 w 3484116"/>
              <a:gd name="connsiteY4" fmla="*/ 833132 h 1385171"/>
              <a:gd name="connsiteX5" fmla="*/ 3474149 w 3484116"/>
              <a:gd name="connsiteY5" fmla="*/ 1385171 h 1385171"/>
              <a:gd name="connsiteX6" fmla="*/ 0 w 3484116"/>
              <a:gd name="connsiteY6" fmla="*/ 1385171 h 1385171"/>
              <a:gd name="connsiteX7" fmla="*/ 0 w 3484116"/>
              <a:gd name="connsiteY7" fmla="*/ 0 h 1385171"/>
              <a:gd name="connsiteX0" fmla="*/ 0 w 3484116"/>
              <a:gd name="connsiteY0" fmla="*/ 0 h 1385171"/>
              <a:gd name="connsiteX1" fmla="*/ 3481172 w 3484116"/>
              <a:gd name="connsiteY1" fmla="*/ 0 h 1385171"/>
              <a:gd name="connsiteX2" fmla="*/ 3484116 w 3484116"/>
              <a:gd name="connsiteY2" fmla="*/ 558228 h 1385171"/>
              <a:gd name="connsiteX3" fmla="*/ 3209623 w 3484116"/>
              <a:gd name="connsiteY3" fmla="*/ 702026 h 1385171"/>
              <a:gd name="connsiteX4" fmla="*/ 3476995 w 3484116"/>
              <a:gd name="connsiteY4" fmla="*/ 833132 h 1385171"/>
              <a:gd name="connsiteX5" fmla="*/ 3474149 w 3484116"/>
              <a:gd name="connsiteY5" fmla="*/ 1385171 h 1385171"/>
              <a:gd name="connsiteX6" fmla="*/ 0 w 3484116"/>
              <a:gd name="connsiteY6" fmla="*/ 1385171 h 1385171"/>
              <a:gd name="connsiteX7" fmla="*/ 0 w 3484116"/>
              <a:gd name="connsiteY7" fmla="*/ 0 h 1385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84116" h="1385171">
                <a:moveTo>
                  <a:pt x="0" y="0"/>
                </a:moveTo>
                <a:lnTo>
                  <a:pt x="3481172" y="0"/>
                </a:lnTo>
                <a:cubicBezTo>
                  <a:pt x="3481477" y="140809"/>
                  <a:pt x="3483811" y="417419"/>
                  <a:pt x="3484116" y="558228"/>
                </a:cubicBezTo>
                <a:cubicBezTo>
                  <a:pt x="3241294" y="690823"/>
                  <a:pt x="3392809" y="595682"/>
                  <a:pt x="3209623" y="702026"/>
                </a:cubicBezTo>
                <a:cubicBezTo>
                  <a:pt x="3342466" y="770912"/>
                  <a:pt x="3354142" y="760160"/>
                  <a:pt x="3476995" y="833132"/>
                </a:cubicBezTo>
                <a:cubicBezTo>
                  <a:pt x="3478430" y="947552"/>
                  <a:pt x="3480239" y="853239"/>
                  <a:pt x="3474149" y="1385171"/>
                </a:cubicBezTo>
                <a:lnTo>
                  <a:pt x="0" y="1385171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FC13D15-D52A-4DCC-8836-549E9FB4AFE2}"/>
              </a:ext>
            </a:extLst>
          </p:cNvPr>
          <p:cNvSpPr/>
          <p:nvPr userDrawn="1"/>
        </p:nvSpPr>
        <p:spPr>
          <a:xfrm>
            <a:off x="3066222" y="1815149"/>
            <a:ext cx="4464000" cy="212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1800"/>
          </a:p>
        </p:txBody>
      </p:sp>
      <p:sp>
        <p:nvSpPr>
          <p:cNvPr id="5" name="그림 개체 틀 2">
            <a:extLst>
              <a:ext uri="{FF2B5EF4-FFF2-40B4-BE49-F238E27FC236}">
                <a16:creationId xmlns:a16="http://schemas.microsoft.com/office/drawing/2014/main" id="{9B84B1C0-D9EE-424F-B817-6591D75D2AF1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 flipH="1">
            <a:off x="7145771" y="1815149"/>
            <a:ext cx="4320000" cy="2124000"/>
          </a:xfrm>
          <a:custGeom>
            <a:avLst/>
            <a:gdLst>
              <a:gd name="connsiteX0" fmla="*/ 0 w 3474149"/>
              <a:gd name="connsiteY0" fmla="*/ 0 h 1385171"/>
              <a:gd name="connsiteX1" fmla="*/ 3474149 w 3474149"/>
              <a:gd name="connsiteY1" fmla="*/ 0 h 1385171"/>
              <a:gd name="connsiteX2" fmla="*/ 3474149 w 3474149"/>
              <a:gd name="connsiteY2" fmla="*/ 1385171 h 1385171"/>
              <a:gd name="connsiteX3" fmla="*/ 0 w 3474149"/>
              <a:gd name="connsiteY3" fmla="*/ 1385171 h 1385171"/>
              <a:gd name="connsiteX4" fmla="*/ 0 w 3474149"/>
              <a:gd name="connsiteY4" fmla="*/ 0 h 1385171"/>
              <a:gd name="connsiteX0" fmla="*/ 0 w 3474149"/>
              <a:gd name="connsiteY0" fmla="*/ 0 h 1385171"/>
              <a:gd name="connsiteX1" fmla="*/ 3474149 w 3474149"/>
              <a:gd name="connsiteY1" fmla="*/ 0 h 1385171"/>
              <a:gd name="connsiteX2" fmla="*/ 3474149 w 3474149"/>
              <a:gd name="connsiteY2" fmla="*/ 1385171 h 1385171"/>
              <a:gd name="connsiteX3" fmla="*/ 0 w 3474149"/>
              <a:gd name="connsiteY3" fmla="*/ 1385171 h 1385171"/>
              <a:gd name="connsiteX4" fmla="*/ 0 w 3474149"/>
              <a:gd name="connsiteY4" fmla="*/ 0 h 1385171"/>
              <a:gd name="connsiteX0" fmla="*/ 0 w 3474149"/>
              <a:gd name="connsiteY0" fmla="*/ 0 h 1385171"/>
              <a:gd name="connsiteX1" fmla="*/ 3474149 w 3474149"/>
              <a:gd name="connsiteY1" fmla="*/ 0 h 1385171"/>
              <a:gd name="connsiteX2" fmla="*/ 3474149 w 3474149"/>
              <a:gd name="connsiteY2" fmla="*/ 1385171 h 1385171"/>
              <a:gd name="connsiteX3" fmla="*/ 0 w 3474149"/>
              <a:gd name="connsiteY3" fmla="*/ 1385171 h 1385171"/>
              <a:gd name="connsiteX4" fmla="*/ 0 w 3474149"/>
              <a:gd name="connsiteY4" fmla="*/ 0 h 1385171"/>
              <a:gd name="connsiteX0" fmla="*/ 0 w 3475063"/>
              <a:gd name="connsiteY0" fmla="*/ 0 h 1385171"/>
              <a:gd name="connsiteX1" fmla="*/ 3474149 w 3475063"/>
              <a:gd name="connsiteY1" fmla="*/ 0 h 1385171"/>
              <a:gd name="connsiteX2" fmla="*/ 3475063 w 3475063"/>
              <a:gd name="connsiteY2" fmla="*/ 422426 h 1385171"/>
              <a:gd name="connsiteX3" fmla="*/ 3474149 w 3475063"/>
              <a:gd name="connsiteY3" fmla="*/ 1385171 h 1385171"/>
              <a:gd name="connsiteX4" fmla="*/ 0 w 3475063"/>
              <a:gd name="connsiteY4" fmla="*/ 1385171 h 1385171"/>
              <a:gd name="connsiteX5" fmla="*/ 0 w 3475063"/>
              <a:gd name="connsiteY5" fmla="*/ 0 h 1385171"/>
              <a:gd name="connsiteX0" fmla="*/ 0 w 3728608"/>
              <a:gd name="connsiteY0" fmla="*/ 0 h 1385171"/>
              <a:gd name="connsiteX1" fmla="*/ 3474149 w 3728608"/>
              <a:gd name="connsiteY1" fmla="*/ 0 h 1385171"/>
              <a:gd name="connsiteX2" fmla="*/ 3475063 w 3728608"/>
              <a:gd name="connsiteY2" fmla="*/ 422426 h 1385171"/>
              <a:gd name="connsiteX3" fmla="*/ 3465538 w 3728608"/>
              <a:gd name="connsiteY3" fmla="*/ 822476 h 1385171"/>
              <a:gd name="connsiteX4" fmla="*/ 3474149 w 3728608"/>
              <a:gd name="connsiteY4" fmla="*/ 1385171 h 1385171"/>
              <a:gd name="connsiteX5" fmla="*/ 0 w 3728608"/>
              <a:gd name="connsiteY5" fmla="*/ 1385171 h 1385171"/>
              <a:gd name="connsiteX6" fmla="*/ 0 w 3728608"/>
              <a:gd name="connsiteY6" fmla="*/ 0 h 1385171"/>
              <a:gd name="connsiteX0" fmla="*/ 0 w 3475615"/>
              <a:gd name="connsiteY0" fmla="*/ 0 h 1385171"/>
              <a:gd name="connsiteX1" fmla="*/ 3474149 w 3475615"/>
              <a:gd name="connsiteY1" fmla="*/ 0 h 1385171"/>
              <a:gd name="connsiteX2" fmla="*/ 3475063 w 3475615"/>
              <a:gd name="connsiteY2" fmla="*/ 422426 h 1385171"/>
              <a:gd name="connsiteX3" fmla="*/ 3465538 w 3475615"/>
              <a:gd name="connsiteY3" fmla="*/ 822476 h 1385171"/>
              <a:gd name="connsiteX4" fmla="*/ 3474149 w 3475615"/>
              <a:gd name="connsiteY4" fmla="*/ 1385171 h 1385171"/>
              <a:gd name="connsiteX5" fmla="*/ 0 w 3475615"/>
              <a:gd name="connsiteY5" fmla="*/ 1385171 h 1385171"/>
              <a:gd name="connsiteX6" fmla="*/ 0 w 3475615"/>
              <a:gd name="connsiteY6" fmla="*/ 0 h 1385171"/>
              <a:gd name="connsiteX0" fmla="*/ 0 w 3475739"/>
              <a:gd name="connsiteY0" fmla="*/ 0 h 1385171"/>
              <a:gd name="connsiteX1" fmla="*/ 3474149 w 3475739"/>
              <a:gd name="connsiteY1" fmla="*/ 0 h 1385171"/>
              <a:gd name="connsiteX2" fmla="*/ 3475063 w 3475739"/>
              <a:gd name="connsiteY2" fmla="*/ 422426 h 1385171"/>
              <a:gd name="connsiteX3" fmla="*/ 3456013 w 3475739"/>
              <a:gd name="connsiteY3" fmla="*/ 698651 h 1385171"/>
              <a:gd name="connsiteX4" fmla="*/ 3465538 w 3475739"/>
              <a:gd name="connsiteY4" fmla="*/ 822476 h 1385171"/>
              <a:gd name="connsiteX5" fmla="*/ 3474149 w 3475739"/>
              <a:gd name="connsiteY5" fmla="*/ 1385171 h 1385171"/>
              <a:gd name="connsiteX6" fmla="*/ 0 w 3475739"/>
              <a:gd name="connsiteY6" fmla="*/ 1385171 h 1385171"/>
              <a:gd name="connsiteX7" fmla="*/ 0 w 3475739"/>
              <a:gd name="connsiteY7" fmla="*/ 0 h 1385171"/>
              <a:gd name="connsiteX0" fmla="*/ 0 w 3684621"/>
              <a:gd name="connsiteY0" fmla="*/ 0 h 1385171"/>
              <a:gd name="connsiteX1" fmla="*/ 3474149 w 3684621"/>
              <a:gd name="connsiteY1" fmla="*/ 0 h 1385171"/>
              <a:gd name="connsiteX2" fmla="*/ 3475063 w 3684621"/>
              <a:gd name="connsiteY2" fmla="*/ 422426 h 1385171"/>
              <a:gd name="connsiteX3" fmla="*/ 3684613 w 3684621"/>
              <a:gd name="connsiteY3" fmla="*/ 717701 h 1385171"/>
              <a:gd name="connsiteX4" fmla="*/ 3465538 w 3684621"/>
              <a:gd name="connsiteY4" fmla="*/ 822476 h 1385171"/>
              <a:gd name="connsiteX5" fmla="*/ 3474149 w 3684621"/>
              <a:gd name="connsiteY5" fmla="*/ 1385171 h 1385171"/>
              <a:gd name="connsiteX6" fmla="*/ 0 w 3684621"/>
              <a:gd name="connsiteY6" fmla="*/ 1385171 h 1385171"/>
              <a:gd name="connsiteX7" fmla="*/ 0 w 3684621"/>
              <a:gd name="connsiteY7" fmla="*/ 0 h 1385171"/>
              <a:gd name="connsiteX0" fmla="*/ 0 w 3684621"/>
              <a:gd name="connsiteY0" fmla="*/ 0 h 1385171"/>
              <a:gd name="connsiteX1" fmla="*/ 3474149 w 3684621"/>
              <a:gd name="connsiteY1" fmla="*/ 0 h 1385171"/>
              <a:gd name="connsiteX2" fmla="*/ 3475063 w 3684621"/>
              <a:gd name="connsiteY2" fmla="*/ 422426 h 1385171"/>
              <a:gd name="connsiteX3" fmla="*/ 3684613 w 3684621"/>
              <a:gd name="connsiteY3" fmla="*/ 717701 h 1385171"/>
              <a:gd name="connsiteX4" fmla="*/ 3484588 w 3684621"/>
              <a:gd name="connsiteY4" fmla="*/ 946301 h 1385171"/>
              <a:gd name="connsiteX5" fmla="*/ 3474149 w 3684621"/>
              <a:gd name="connsiteY5" fmla="*/ 1385171 h 1385171"/>
              <a:gd name="connsiteX6" fmla="*/ 0 w 3684621"/>
              <a:gd name="connsiteY6" fmla="*/ 1385171 h 1385171"/>
              <a:gd name="connsiteX7" fmla="*/ 0 w 3684621"/>
              <a:gd name="connsiteY7" fmla="*/ 0 h 1385171"/>
              <a:gd name="connsiteX0" fmla="*/ 0 w 3694146"/>
              <a:gd name="connsiteY0" fmla="*/ 0 h 1385171"/>
              <a:gd name="connsiteX1" fmla="*/ 3474149 w 3694146"/>
              <a:gd name="connsiteY1" fmla="*/ 0 h 1385171"/>
              <a:gd name="connsiteX2" fmla="*/ 3475063 w 3694146"/>
              <a:gd name="connsiteY2" fmla="*/ 422426 h 1385171"/>
              <a:gd name="connsiteX3" fmla="*/ 3694138 w 3694146"/>
              <a:gd name="connsiteY3" fmla="*/ 679601 h 1385171"/>
              <a:gd name="connsiteX4" fmla="*/ 3484588 w 3694146"/>
              <a:gd name="connsiteY4" fmla="*/ 946301 h 1385171"/>
              <a:gd name="connsiteX5" fmla="*/ 3474149 w 3694146"/>
              <a:gd name="connsiteY5" fmla="*/ 1385171 h 1385171"/>
              <a:gd name="connsiteX6" fmla="*/ 0 w 3694146"/>
              <a:gd name="connsiteY6" fmla="*/ 1385171 h 1385171"/>
              <a:gd name="connsiteX7" fmla="*/ 0 w 3694146"/>
              <a:gd name="connsiteY7" fmla="*/ 0 h 1385171"/>
              <a:gd name="connsiteX0" fmla="*/ 0 w 3694138"/>
              <a:gd name="connsiteY0" fmla="*/ 0 h 1385171"/>
              <a:gd name="connsiteX1" fmla="*/ 3474149 w 3694138"/>
              <a:gd name="connsiteY1" fmla="*/ 0 h 1385171"/>
              <a:gd name="connsiteX2" fmla="*/ 3475063 w 3694138"/>
              <a:gd name="connsiteY2" fmla="*/ 422426 h 1385171"/>
              <a:gd name="connsiteX3" fmla="*/ 3694138 w 3694138"/>
              <a:gd name="connsiteY3" fmla="*/ 679601 h 1385171"/>
              <a:gd name="connsiteX4" fmla="*/ 3484588 w 3694138"/>
              <a:gd name="connsiteY4" fmla="*/ 946301 h 1385171"/>
              <a:gd name="connsiteX5" fmla="*/ 3474149 w 3694138"/>
              <a:gd name="connsiteY5" fmla="*/ 1385171 h 1385171"/>
              <a:gd name="connsiteX6" fmla="*/ 0 w 3694138"/>
              <a:gd name="connsiteY6" fmla="*/ 1385171 h 1385171"/>
              <a:gd name="connsiteX7" fmla="*/ 0 w 3694138"/>
              <a:gd name="connsiteY7" fmla="*/ 0 h 1385171"/>
              <a:gd name="connsiteX0" fmla="*/ 0 w 3694138"/>
              <a:gd name="connsiteY0" fmla="*/ 0 h 1385171"/>
              <a:gd name="connsiteX1" fmla="*/ 3474149 w 3694138"/>
              <a:gd name="connsiteY1" fmla="*/ 0 h 1385171"/>
              <a:gd name="connsiteX2" fmla="*/ 3475063 w 3694138"/>
              <a:gd name="connsiteY2" fmla="*/ 422426 h 1385171"/>
              <a:gd name="connsiteX3" fmla="*/ 3694138 w 3694138"/>
              <a:gd name="connsiteY3" fmla="*/ 679601 h 1385171"/>
              <a:gd name="connsiteX4" fmla="*/ 3484588 w 3694138"/>
              <a:gd name="connsiteY4" fmla="*/ 946301 h 1385171"/>
              <a:gd name="connsiteX5" fmla="*/ 3474149 w 3694138"/>
              <a:gd name="connsiteY5" fmla="*/ 1385171 h 1385171"/>
              <a:gd name="connsiteX6" fmla="*/ 0 w 3694138"/>
              <a:gd name="connsiteY6" fmla="*/ 1385171 h 1385171"/>
              <a:gd name="connsiteX7" fmla="*/ 0 w 3694138"/>
              <a:gd name="connsiteY7" fmla="*/ 0 h 1385171"/>
              <a:gd name="connsiteX0" fmla="*/ 0 w 3694138"/>
              <a:gd name="connsiteY0" fmla="*/ 0 h 1385171"/>
              <a:gd name="connsiteX1" fmla="*/ 3474149 w 3694138"/>
              <a:gd name="connsiteY1" fmla="*/ 0 h 1385171"/>
              <a:gd name="connsiteX2" fmla="*/ 3484116 w 3694138"/>
              <a:gd name="connsiteY2" fmla="*/ 472220 h 1385171"/>
              <a:gd name="connsiteX3" fmla="*/ 3694138 w 3694138"/>
              <a:gd name="connsiteY3" fmla="*/ 679601 h 1385171"/>
              <a:gd name="connsiteX4" fmla="*/ 3484588 w 3694138"/>
              <a:gd name="connsiteY4" fmla="*/ 946301 h 1385171"/>
              <a:gd name="connsiteX5" fmla="*/ 3474149 w 3694138"/>
              <a:gd name="connsiteY5" fmla="*/ 1385171 h 1385171"/>
              <a:gd name="connsiteX6" fmla="*/ 0 w 3694138"/>
              <a:gd name="connsiteY6" fmla="*/ 1385171 h 1385171"/>
              <a:gd name="connsiteX7" fmla="*/ 0 w 3694138"/>
              <a:gd name="connsiteY7" fmla="*/ 0 h 1385171"/>
              <a:gd name="connsiteX0" fmla="*/ 0 w 3694138"/>
              <a:gd name="connsiteY0" fmla="*/ 0 h 1385171"/>
              <a:gd name="connsiteX1" fmla="*/ 3474149 w 3694138"/>
              <a:gd name="connsiteY1" fmla="*/ 0 h 1385171"/>
              <a:gd name="connsiteX2" fmla="*/ 3484116 w 3694138"/>
              <a:gd name="connsiteY2" fmla="*/ 558228 h 1385171"/>
              <a:gd name="connsiteX3" fmla="*/ 3694138 w 3694138"/>
              <a:gd name="connsiteY3" fmla="*/ 679601 h 1385171"/>
              <a:gd name="connsiteX4" fmla="*/ 3484588 w 3694138"/>
              <a:gd name="connsiteY4" fmla="*/ 946301 h 1385171"/>
              <a:gd name="connsiteX5" fmla="*/ 3474149 w 3694138"/>
              <a:gd name="connsiteY5" fmla="*/ 1385171 h 1385171"/>
              <a:gd name="connsiteX6" fmla="*/ 0 w 3694138"/>
              <a:gd name="connsiteY6" fmla="*/ 1385171 h 1385171"/>
              <a:gd name="connsiteX7" fmla="*/ 0 w 3694138"/>
              <a:gd name="connsiteY7" fmla="*/ 0 h 1385171"/>
              <a:gd name="connsiteX0" fmla="*/ 0 w 3694138"/>
              <a:gd name="connsiteY0" fmla="*/ 0 h 1385171"/>
              <a:gd name="connsiteX1" fmla="*/ 3474149 w 3694138"/>
              <a:gd name="connsiteY1" fmla="*/ 0 h 1385171"/>
              <a:gd name="connsiteX2" fmla="*/ 3484116 w 3694138"/>
              <a:gd name="connsiteY2" fmla="*/ 558228 h 1385171"/>
              <a:gd name="connsiteX3" fmla="*/ 3694138 w 3694138"/>
              <a:gd name="connsiteY3" fmla="*/ 679601 h 1385171"/>
              <a:gd name="connsiteX4" fmla="*/ 3484588 w 3694138"/>
              <a:gd name="connsiteY4" fmla="*/ 946301 h 1385171"/>
              <a:gd name="connsiteX5" fmla="*/ 3474149 w 3694138"/>
              <a:gd name="connsiteY5" fmla="*/ 1385171 h 1385171"/>
              <a:gd name="connsiteX6" fmla="*/ 0 w 3694138"/>
              <a:gd name="connsiteY6" fmla="*/ 1385171 h 1385171"/>
              <a:gd name="connsiteX7" fmla="*/ 0 w 3694138"/>
              <a:gd name="connsiteY7" fmla="*/ 0 h 1385171"/>
              <a:gd name="connsiteX0" fmla="*/ 0 w 3694138"/>
              <a:gd name="connsiteY0" fmla="*/ 0 h 1385171"/>
              <a:gd name="connsiteX1" fmla="*/ 3474149 w 3694138"/>
              <a:gd name="connsiteY1" fmla="*/ 0 h 1385171"/>
              <a:gd name="connsiteX2" fmla="*/ 3484116 w 3694138"/>
              <a:gd name="connsiteY2" fmla="*/ 558228 h 1385171"/>
              <a:gd name="connsiteX3" fmla="*/ 3694138 w 3694138"/>
              <a:gd name="connsiteY3" fmla="*/ 679601 h 1385171"/>
              <a:gd name="connsiteX4" fmla="*/ 3484588 w 3694138"/>
              <a:gd name="connsiteY4" fmla="*/ 946301 h 1385171"/>
              <a:gd name="connsiteX5" fmla="*/ 3474149 w 3694138"/>
              <a:gd name="connsiteY5" fmla="*/ 1385171 h 1385171"/>
              <a:gd name="connsiteX6" fmla="*/ 0 w 3694138"/>
              <a:gd name="connsiteY6" fmla="*/ 1385171 h 1385171"/>
              <a:gd name="connsiteX7" fmla="*/ 0 w 3694138"/>
              <a:gd name="connsiteY7" fmla="*/ 0 h 1385171"/>
              <a:gd name="connsiteX0" fmla="*/ 0 w 3694138"/>
              <a:gd name="connsiteY0" fmla="*/ 0 h 1385171"/>
              <a:gd name="connsiteX1" fmla="*/ 3474149 w 3694138"/>
              <a:gd name="connsiteY1" fmla="*/ 0 h 1385171"/>
              <a:gd name="connsiteX2" fmla="*/ 3484116 w 3694138"/>
              <a:gd name="connsiteY2" fmla="*/ 558228 h 1385171"/>
              <a:gd name="connsiteX3" fmla="*/ 3694138 w 3694138"/>
              <a:gd name="connsiteY3" fmla="*/ 679601 h 1385171"/>
              <a:gd name="connsiteX4" fmla="*/ 3484588 w 3694138"/>
              <a:gd name="connsiteY4" fmla="*/ 946301 h 1385171"/>
              <a:gd name="connsiteX5" fmla="*/ 3474149 w 3694138"/>
              <a:gd name="connsiteY5" fmla="*/ 1385171 h 1385171"/>
              <a:gd name="connsiteX6" fmla="*/ 0 w 3694138"/>
              <a:gd name="connsiteY6" fmla="*/ 1385171 h 1385171"/>
              <a:gd name="connsiteX7" fmla="*/ 0 w 3694138"/>
              <a:gd name="connsiteY7" fmla="*/ 0 h 1385171"/>
              <a:gd name="connsiteX0" fmla="*/ 0 w 3694138"/>
              <a:gd name="connsiteY0" fmla="*/ 0 h 1385171"/>
              <a:gd name="connsiteX1" fmla="*/ 3474149 w 3694138"/>
              <a:gd name="connsiteY1" fmla="*/ 0 h 1385171"/>
              <a:gd name="connsiteX2" fmla="*/ 3484116 w 3694138"/>
              <a:gd name="connsiteY2" fmla="*/ 558228 h 1385171"/>
              <a:gd name="connsiteX3" fmla="*/ 3694138 w 3694138"/>
              <a:gd name="connsiteY3" fmla="*/ 679601 h 1385171"/>
              <a:gd name="connsiteX4" fmla="*/ 3484588 w 3694138"/>
              <a:gd name="connsiteY4" fmla="*/ 946301 h 1385171"/>
              <a:gd name="connsiteX5" fmla="*/ 3474149 w 3694138"/>
              <a:gd name="connsiteY5" fmla="*/ 1385171 h 1385171"/>
              <a:gd name="connsiteX6" fmla="*/ 0 w 3694138"/>
              <a:gd name="connsiteY6" fmla="*/ 1385171 h 1385171"/>
              <a:gd name="connsiteX7" fmla="*/ 0 w 3694138"/>
              <a:gd name="connsiteY7" fmla="*/ 0 h 1385171"/>
              <a:gd name="connsiteX0" fmla="*/ 0 w 3694138"/>
              <a:gd name="connsiteY0" fmla="*/ 0 h 1385171"/>
              <a:gd name="connsiteX1" fmla="*/ 3474149 w 3694138"/>
              <a:gd name="connsiteY1" fmla="*/ 0 h 1385171"/>
              <a:gd name="connsiteX2" fmla="*/ 3484116 w 3694138"/>
              <a:gd name="connsiteY2" fmla="*/ 558228 h 1385171"/>
              <a:gd name="connsiteX3" fmla="*/ 3694138 w 3694138"/>
              <a:gd name="connsiteY3" fmla="*/ 679601 h 1385171"/>
              <a:gd name="connsiteX4" fmla="*/ 3484588 w 3694138"/>
              <a:gd name="connsiteY4" fmla="*/ 946301 h 1385171"/>
              <a:gd name="connsiteX5" fmla="*/ 3474149 w 3694138"/>
              <a:gd name="connsiteY5" fmla="*/ 1385171 h 1385171"/>
              <a:gd name="connsiteX6" fmla="*/ 0 w 3694138"/>
              <a:gd name="connsiteY6" fmla="*/ 1385171 h 1385171"/>
              <a:gd name="connsiteX7" fmla="*/ 0 w 3694138"/>
              <a:gd name="connsiteY7" fmla="*/ 0 h 1385171"/>
              <a:gd name="connsiteX0" fmla="*/ 0 w 3694138"/>
              <a:gd name="connsiteY0" fmla="*/ 0 h 1385171"/>
              <a:gd name="connsiteX1" fmla="*/ 3474149 w 3694138"/>
              <a:gd name="connsiteY1" fmla="*/ 0 h 1385171"/>
              <a:gd name="connsiteX2" fmla="*/ 3484116 w 3694138"/>
              <a:gd name="connsiteY2" fmla="*/ 558228 h 1385171"/>
              <a:gd name="connsiteX3" fmla="*/ 3694138 w 3694138"/>
              <a:gd name="connsiteY3" fmla="*/ 679601 h 1385171"/>
              <a:gd name="connsiteX4" fmla="*/ 3484588 w 3694138"/>
              <a:gd name="connsiteY4" fmla="*/ 833132 h 1385171"/>
              <a:gd name="connsiteX5" fmla="*/ 3474149 w 3694138"/>
              <a:gd name="connsiteY5" fmla="*/ 1385171 h 1385171"/>
              <a:gd name="connsiteX6" fmla="*/ 0 w 3694138"/>
              <a:gd name="connsiteY6" fmla="*/ 1385171 h 1385171"/>
              <a:gd name="connsiteX7" fmla="*/ 0 w 3694138"/>
              <a:gd name="connsiteY7" fmla="*/ 0 h 1385171"/>
              <a:gd name="connsiteX0" fmla="*/ 0 w 3694138"/>
              <a:gd name="connsiteY0" fmla="*/ 0 h 1385171"/>
              <a:gd name="connsiteX1" fmla="*/ 3474149 w 3694138"/>
              <a:gd name="connsiteY1" fmla="*/ 0 h 1385171"/>
              <a:gd name="connsiteX2" fmla="*/ 3484116 w 3694138"/>
              <a:gd name="connsiteY2" fmla="*/ 558228 h 1385171"/>
              <a:gd name="connsiteX3" fmla="*/ 3694138 w 3694138"/>
              <a:gd name="connsiteY3" fmla="*/ 679601 h 1385171"/>
              <a:gd name="connsiteX4" fmla="*/ 3484588 w 3694138"/>
              <a:gd name="connsiteY4" fmla="*/ 833132 h 1385171"/>
              <a:gd name="connsiteX5" fmla="*/ 3474149 w 3694138"/>
              <a:gd name="connsiteY5" fmla="*/ 1385171 h 1385171"/>
              <a:gd name="connsiteX6" fmla="*/ 0 w 3694138"/>
              <a:gd name="connsiteY6" fmla="*/ 1385171 h 1385171"/>
              <a:gd name="connsiteX7" fmla="*/ 0 w 3694138"/>
              <a:gd name="connsiteY7" fmla="*/ 0 h 1385171"/>
              <a:gd name="connsiteX0" fmla="*/ 0 w 3694138"/>
              <a:gd name="connsiteY0" fmla="*/ 0 h 1385171"/>
              <a:gd name="connsiteX1" fmla="*/ 3474149 w 3694138"/>
              <a:gd name="connsiteY1" fmla="*/ 0 h 1385171"/>
              <a:gd name="connsiteX2" fmla="*/ 3484116 w 3694138"/>
              <a:gd name="connsiteY2" fmla="*/ 558228 h 1385171"/>
              <a:gd name="connsiteX3" fmla="*/ 3694138 w 3694138"/>
              <a:gd name="connsiteY3" fmla="*/ 679601 h 1385171"/>
              <a:gd name="connsiteX4" fmla="*/ 3484588 w 3694138"/>
              <a:gd name="connsiteY4" fmla="*/ 833132 h 1385171"/>
              <a:gd name="connsiteX5" fmla="*/ 3474149 w 3694138"/>
              <a:gd name="connsiteY5" fmla="*/ 1385171 h 1385171"/>
              <a:gd name="connsiteX6" fmla="*/ 0 w 3694138"/>
              <a:gd name="connsiteY6" fmla="*/ 1385171 h 1385171"/>
              <a:gd name="connsiteX7" fmla="*/ 0 w 3694138"/>
              <a:gd name="connsiteY7" fmla="*/ 0 h 1385171"/>
              <a:gd name="connsiteX0" fmla="*/ 0 w 3703192"/>
              <a:gd name="connsiteY0" fmla="*/ 0 h 1385171"/>
              <a:gd name="connsiteX1" fmla="*/ 3474149 w 3703192"/>
              <a:gd name="connsiteY1" fmla="*/ 0 h 1385171"/>
              <a:gd name="connsiteX2" fmla="*/ 3484116 w 3703192"/>
              <a:gd name="connsiteY2" fmla="*/ 558228 h 1385171"/>
              <a:gd name="connsiteX3" fmla="*/ 3703192 w 3703192"/>
              <a:gd name="connsiteY3" fmla="*/ 684128 h 1385171"/>
              <a:gd name="connsiteX4" fmla="*/ 3484588 w 3703192"/>
              <a:gd name="connsiteY4" fmla="*/ 833132 h 1385171"/>
              <a:gd name="connsiteX5" fmla="*/ 3474149 w 3703192"/>
              <a:gd name="connsiteY5" fmla="*/ 1385171 h 1385171"/>
              <a:gd name="connsiteX6" fmla="*/ 0 w 3703192"/>
              <a:gd name="connsiteY6" fmla="*/ 1385171 h 1385171"/>
              <a:gd name="connsiteX7" fmla="*/ 0 w 3703192"/>
              <a:gd name="connsiteY7" fmla="*/ 0 h 1385171"/>
              <a:gd name="connsiteX0" fmla="*/ 0 w 3529685"/>
              <a:gd name="connsiteY0" fmla="*/ 0 h 1385171"/>
              <a:gd name="connsiteX1" fmla="*/ 3474149 w 3529685"/>
              <a:gd name="connsiteY1" fmla="*/ 0 h 1385171"/>
              <a:gd name="connsiteX2" fmla="*/ 3484116 w 3529685"/>
              <a:gd name="connsiteY2" fmla="*/ 558228 h 1385171"/>
              <a:gd name="connsiteX3" fmla="*/ 3244740 w 3529685"/>
              <a:gd name="connsiteY3" fmla="*/ 690668 h 1385171"/>
              <a:gd name="connsiteX4" fmla="*/ 3484588 w 3529685"/>
              <a:gd name="connsiteY4" fmla="*/ 833132 h 1385171"/>
              <a:gd name="connsiteX5" fmla="*/ 3474149 w 3529685"/>
              <a:gd name="connsiteY5" fmla="*/ 1385171 h 1385171"/>
              <a:gd name="connsiteX6" fmla="*/ 0 w 3529685"/>
              <a:gd name="connsiteY6" fmla="*/ 1385171 h 1385171"/>
              <a:gd name="connsiteX7" fmla="*/ 0 w 3529685"/>
              <a:gd name="connsiteY7" fmla="*/ 0 h 1385171"/>
              <a:gd name="connsiteX0" fmla="*/ 0 w 3529685"/>
              <a:gd name="connsiteY0" fmla="*/ 0 h 1385171"/>
              <a:gd name="connsiteX1" fmla="*/ 3474149 w 3529685"/>
              <a:gd name="connsiteY1" fmla="*/ 0 h 1385171"/>
              <a:gd name="connsiteX2" fmla="*/ 3484116 w 3529685"/>
              <a:gd name="connsiteY2" fmla="*/ 558228 h 1385171"/>
              <a:gd name="connsiteX3" fmla="*/ 3244740 w 3529685"/>
              <a:gd name="connsiteY3" fmla="*/ 690668 h 1385171"/>
              <a:gd name="connsiteX4" fmla="*/ 3484588 w 3529685"/>
              <a:gd name="connsiteY4" fmla="*/ 833132 h 1385171"/>
              <a:gd name="connsiteX5" fmla="*/ 3474149 w 3529685"/>
              <a:gd name="connsiteY5" fmla="*/ 1385171 h 1385171"/>
              <a:gd name="connsiteX6" fmla="*/ 0 w 3529685"/>
              <a:gd name="connsiteY6" fmla="*/ 1385171 h 1385171"/>
              <a:gd name="connsiteX7" fmla="*/ 0 w 3529685"/>
              <a:gd name="connsiteY7" fmla="*/ 0 h 1385171"/>
              <a:gd name="connsiteX0" fmla="*/ 0 w 3484809"/>
              <a:gd name="connsiteY0" fmla="*/ 0 h 1385171"/>
              <a:gd name="connsiteX1" fmla="*/ 3474149 w 3484809"/>
              <a:gd name="connsiteY1" fmla="*/ 0 h 1385171"/>
              <a:gd name="connsiteX2" fmla="*/ 3484116 w 3484809"/>
              <a:gd name="connsiteY2" fmla="*/ 558228 h 1385171"/>
              <a:gd name="connsiteX3" fmla="*/ 3244740 w 3484809"/>
              <a:gd name="connsiteY3" fmla="*/ 690668 h 1385171"/>
              <a:gd name="connsiteX4" fmla="*/ 3484588 w 3484809"/>
              <a:gd name="connsiteY4" fmla="*/ 833132 h 1385171"/>
              <a:gd name="connsiteX5" fmla="*/ 3474149 w 3484809"/>
              <a:gd name="connsiteY5" fmla="*/ 1385171 h 1385171"/>
              <a:gd name="connsiteX6" fmla="*/ 0 w 3484809"/>
              <a:gd name="connsiteY6" fmla="*/ 1385171 h 1385171"/>
              <a:gd name="connsiteX7" fmla="*/ 0 w 3484809"/>
              <a:gd name="connsiteY7" fmla="*/ 0 h 1385171"/>
              <a:gd name="connsiteX0" fmla="*/ 0 w 3484809"/>
              <a:gd name="connsiteY0" fmla="*/ 0 h 1385171"/>
              <a:gd name="connsiteX1" fmla="*/ 3474149 w 3484809"/>
              <a:gd name="connsiteY1" fmla="*/ 0 h 1385171"/>
              <a:gd name="connsiteX2" fmla="*/ 3484116 w 3484809"/>
              <a:gd name="connsiteY2" fmla="*/ 558228 h 1385171"/>
              <a:gd name="connsiteX3" fmla="*/ 3244740 w 3484809"/>
              <a:gd name="connsiteY3" fmla="*/ 690668 h 1385171"/>
              <a:gd name="connsiteX4" fmla="*/ 3484588 w 3484809"/>
              <a:gd name="connsiteY4" fmla="*/ 833132 h 1385171"/>
              <a:gd name="connsiteX5" fmla="*/ 3474149 w 3484809"/>
              <a:gd name="connsiteY5" fmla="*/ 1385171 h 1385171"/>
              <a:gd name="connsiteX6" fmla="*/ 0 w 3484809"/>
              <a:gd name="connsiteY6" fmla="*/ 1385171 h 1385171"/>
              <a:gd name="connsiteX7" fmla="*/ 0 w 3484809"/>
              <a:gd name="connsiteY7" fmla="*/ 0 h 1385171"/>
              <a:gd name="connsiteX0" fmla="*/ 0 w 3484809"/>
              <a:gd name="connsiteY0" fmla="*/ 0 h 1385171"/>
              <a:gd name="connsiteX1" fmla="*/ 3474149 w 3484809"/>
              <a:gd name="connsiteY1" fmla="*/ 0 h 1385171"/>
              <a:gd name="connsiteX2" fmla="*/ 3484116 w 3484809"/>
              <a:gd name="connsiteY2" fmla="*/ 558228 h 1385171"/>
              <a:gd name="connsiteX3" fmla="*/ 3244740 w 3484809"/>
              <a:gd name="connsiteY3" fmla="*/ 690668 h 1385171"/>
              <a:gd name="connsiteX4" fmla="*/ 3484588 w 3484809"/>
              <a:gd name="connsiteY4" fmla="*/ 833132 h 1385171"/>
              <a:gd name="connsiteX5" fmla="*/ 3474149 w 3484809"/>
              <a:gd name="connsiteY5" fmla="*/ 1385171 h 1385171"/>
              <a:gd name="connsiteX6" fmla="*/ 0 w 3484809"/>
              <a:gd name="connsiteY6" fmla="*/ 1385171 h 1385171"/>
              <a:gd name="connsiteX7" fmla="*/ 0 w 3484809"/>
              <a:gd name="connsiteY7" fmla="*/ 0 h 1385171"/>
              <a:gd name="connsiteX0" fmla="*/ 0 w 3484116"/>
              <a:gd name="connsiteY0" fmla="*/ 0 h 1385171"/>
              <a:gd name="connsiteX1" fmla="*/ 3474149 w 3484116"/>
              <a:gd name="connsiteY1" fmla="*/ 0 h 1385171"/>
              <a:gd name="connsiteX2" fmla="*/ 3484116 w 3484116"/>
              <a:gd name="connsiteY2" fmla="*/ 558228 h 1385171"/>
              <a:gd name="connsiteX3" fmla="*/ 3244740 w 3484116"/>
              <a:gd name="connsiteY3" fmla="*/ 690668 h 1385171"/>
              <a:gd name="connsiteX4" fmla="*/ 3476995 w 3484116"/>
              <a:gd name="connsiteY4" fmla="*/ 833132 h 1385171"/>
              <a:gd name="connsiteX5" fmla="*/ 3474149 w 3484116"/>
              <a:gd name="connsiteY5" fmla="*/ 1385171 h 1385171"/>
              <a:gd name="connsiteX6" fmla="*/ 0 w 3484116"/>
              <a:gd name="connsiteY6" fmla="*/ 1385171 h 1385171"/>
              <a:gd name="connsiteX7" fmla="*/ 0 w 3484116"/>
              <a:gd name="connsiteY7" fmla="*/ 0 h 1385171"/>
              <a:gd name="connsiteX0" fmla="*/ 0 w 3484116"/>
              <a:gd name="connsiteY0" fmla="*/ 0 h 1385171"/>
              <a:gd name="connsiteX1" fmla="*/ 3481173 w 3484116"/>
              <a:gd name="connsiteY1" fmla="*/ 0 h 1385171"/>
              <a:gd name="connsiteX2" fmla="*/ 3484116 w 3484116"/>
              <a:gd name="connsiteY2" fmla="*/ 558228 h 1385171"/>
              <a:gd name="connsiteX3" fmla="*/ 3244740 w 3484116"/>
              <a:gd name="connsiteY3" fmla="*/ 690668 h 1385171"/>
              <a:gd name="connsiteX4" fmla="*/ 3476995 w 3484116"/>
              <a:gd name="connsiteY4" fmla="*/ 833132 h 1385171"/>
              <a:gd name="connsiteX5" fmla="*/ 3474149 w 3484116"/>
              <a:gd name="connsiteY5" fmla="*/ 1385171 h 1385171"/>
              <a:gd name="connsiteX6" fmla="*/ 0 w 3484116"/>
              <a:gd name="connsiteY6" fmla="*/ 1385171 h 1385171"/>
              <a:gd name="connsiteX7" fmla="*/ 0 w 3484116"/>
              <a:gd name="connsiteY7" fmla="*/ 0 h 1385171"/>
              <a:gd name="connsiteX0" fmla="*/ 0 w 3484116"/>
              <a:gd name="connsiteY0" fmla="*/ 0 h 1396530"/>
              <a:gd name="connsiteX1" fmla="*/ 3481173 w 3484116"/>
              <a:gd name="connsiteY1" fmla="*/ 0 h 1396530"/>
              <a:gd name="connsiteX2" fmla="*/ 3484116 w 3484116"/>
              <a:gd name="connsiteY2" fmla="*/ 558228 h 1396530"/>
              <a:gd name="connsiteX3" fmla="*/ 3244740 w 3484116"/>
              <a:gd name="connsiteY3" fmla="*/ 690668 h 1396530"/>
              <a:gd name="connsiteX4" fmla="*/ 3476995 w 3484116"/>
              <a:gd name="connsiteY4" fmla="*/ 833132 h 1396530"/>
              <a:gd name="connsiteX5" fmla="*/ 3396890 w 3484116"/>
              <a:gd name="connsiteY5" fmla="*/ 1396530 h 1396530"/>
              <a:gd name="connsiteX6" fmla="*/ 0 w 3484116"/>
              <a:gd name="connsiteY6" fmla="*/ 1385171 h 1396530"/>
              <a:gd name="connsiteX7" fmla="*/ 0 w 3484116"/>
              <a:gd name="connsiteY7" fmla="*/ 0 h 1396530"/>
              <a:gd name="connsiteX0" fmla="*/ 0 w 3484116"/>
              <a:gd name="connsiteY0" fmla="*/ 0 h 1396530"/>
              <a:gd name="connsiteX1" fmla="*/ 3481173 w 3484116"/>
              <a:gd name="connsiteY1" fmla="*/ 0 h 1396530"/>
              <a:gd name="connsiteX2" fmla="*/ 3484116 w 3484116"/>
              <a:gd name="connsiteY2" fmla="*/ 558228 h 1396530"/>
              <a:gd name="connsiteX3" fmla="*/ 3244740 w 3484116"/>
              <a:gd name="connsiteY3" fmla="*/ 690668 h 1396530"/>
              <a:gd name="connsiteX4" fmla="*/ 3476995 w 3484116"/>
              <a:gd name="connsiteY4" fmla="*/ 833132 h 1396530"/>
              <a:gd name="connsiteX5" fmla="*/ 3467126 w 3484116"/>
              <a:gd name="connsiteY5" fmla="*/ 1396530 h 1396530"/>
              <a:gd name="connsiteX6" fmla="*/ 0 w 3484116"/>
              <a:gd name="connsiteY6" fmla="*/ 1385171 h 1396530"/>
              <a:gd name="connsiteX7" fmla="*/ 0 w 3484116"/>
              <a:gd name="connsiteY7" fmla="*/ 0 h 1396530"/>
              <a:gd name="connsiteX0" fmla="*/ 0 w 3484116"/>
              <a:gd name="connsiteY0" fmla="*/ 0 h 1396530"/>
              <a:gd name="connsiteX1" fmla="*/ 3481173 w 3484116"/>
              <a:gd name="connsiteY1" fmla="*/ 0 h 1396530"/>
              <a:gd name="connsiteX2" fmla="*/ 3484116 w 3484116"/>
              <a:gd name="connsiteY2" fmla="*/ 558228 h 1396530"/>
              <a:gd name="connsiteX3" fmla="*/ 3244740 w 3484116"/>
              <a:gd name="connsiteY3" fmla="*/ 690668 h 1396530"/>
              <a:gd name="connsiteX4" fmla="*/ 3476995 w 3484116"/>
              <a:gd name="connsiteY4" fmla="*/ 833132 h 1396530"/>
              <a:gd name="connsiteX5" fmla="*/ 3474149 w 3484116"/>
              <a:gd name="connsiteY5" fmla="*/ 1396530 h 1396530"/>
              <a:gd name="connsiteX6" fmla="*/ 0 w 3484116"/>
              <a:gd name="connsiteY6" fmla="*/ 1385171 h 1396530"/>
              <a:gd name="connsiteX7" fmla="*/ 0 w 3484116"/>
              <a:gd name="connsiteY7" fmla="*/ 0 h 1396530"/>
              <a:gd name="connsiteX0" fmla="*/ 0 w 3484116"/>
              <a:gd name="connsiteY0" fmla="*/ 0 h 1396530"/>
              <a:gd name="connsiteX1" fmla="*/ 3481173 w 3484116"/>
              <a:gd name="connsiteY1" fmla="*/ 0 h 1396530"/>
              <a:gd name="connsiteX2" fmla="*/ 3484116 w 3484116"/>
              <a:gd name="connsiteY2" fmla="*/ 558228 h 1396530"/>
              <a:gd name="connsiteX3" fmla="*/ 3223669 w 3484116"/>
              <a:gd name="connsiteY3" fmla="*/ 690668 h 1396530"/>
              <a:gd name="connsiteX4" fmla="*/ 3476995 w 3484116"/>
              <a:gd name="connsiteY4" fmla="*/ 833132 h 1396530"/>
              <a:gd name="connsiteX5" fmla="*/ 3474149 w 3484116"/>
              <a:gd name="connsiteY5" fmla="*/ 1396530 h 1396530"/>
              <a:gd name="connsiteX6" fmla="*/ 0 w 3484116"/>
              <a:gd name="connsiteY6" fmla="*/ 1385171 h 1396530"/>
              <a:gd name="connsiteX7" fmla="*/ 0 w 3484116"/>
              <a:gd name="connsiteY7" fmla="*/ 0 h 1396530"/>
              <a:gd name="connsiteX0" fmla="*/ 0 w 3484116"/>
              <a:gd name="connsiteY0" fmla="*/ 0 h 1396530"/>
              <a:gd name="connsiteX1" fmla="*/ 3481173 w 3484116"/>
              <a:gd name="connsiteY1" fmla="*/ 0 h 1396530"/>
              <a:gd name="connsiteX2" fmla="*/ 3484116 w 3484116"/>
              <a:gd name="connsiteY2" fmla="*/ 558228 h 1396530"/>
              <a:gd name="connsiteX3" fmla="*/ 3223669 w 3484116"/>
              <a:gd name="connsiteY3" fmla="*/ 690668 h 1396530"/>
              <a:gd name="connsiteX4" fmla="*/ 3476995 w 3484116"/>
              <a:gd name="connsiteY4" fmla="*/ 833132 h 1396530"/>
              <a:gd name="connsiteX5" fmla="*/ 3481172 w 3484116"/>
              <a:gd name="connsiteY5" fmla="*/ 1396530 h 1396530"/>
              <a:gd name="connsiteX6" fmla="*/ 0 w 3484116"/>
              <a:gd name="connsiteY6" fmla="*/ 1385171 h 1396530"/>
              <a:gd name="connsiteX7" fmla="*/ 0 w 3484116"/>
              <a:gd name="connsiteY7" fmla="*/ 0 h 1396530"/>
              <a:gd name="connsiteX0" fmla="*/ 0 w 3484116"/>
              <a:gd name="connsiteY0" fmla="*/ 0 h 1396530"/>
              <a:gd name="connsiteX1" fmla="*/ 3481173 w 3484116"/>
              <a:gd name="connsiteY1" fmla="*/ 0 h 1396530"/>
              <a:gd name="connsiteX2" fmla="*/ 3484116 w 3484116"/>
              <a:gd name="connsiteY2" fmla="*/ 558228 h 1396530"/>
              <a:gd name="connsiteX3" fmla="*/ 3223669 w 3484116"/>
              <a:gd name="connsiteY3" fmla="*/ 690668 h 1396530"/>
              <a:gd name="connsiteX4" fmla="*/ 3476995 w 3484116"/>
              <a:gd name="connsiteY4" fmla="*/ 833132 h 1396530"/>
              <a:gd name="connsiteX5" fmla="*/ 3481172 w 3484116"/>
              <a:gd name="connsiteY5" fmla="*/ 1396530 h 1396530"/>
              <a:gd name="connsiteX6" fmla="*/ 0 w 3484116"/>
              <a:gd name="connsiteY6" fmla="*/ 1385171 h 1396530"/>
              <a:gd name="connsiteX7" fmla="*/ 0 w 3484116"/>
              <a:gd name="connsiteY7" fmla="*/ 0 h 1396530"/>
              <a:gd name="connsiteX0" fmla="*/ 0 w 3484116"/>
              <a:gd name="connsiteY0" fmla="*/ 0 h 1396530"/>
              <a:gd name="connsiteX1" fmla="*/ 3481173 w 3484116"/>
              <a:gd name="connsiteY1" fmla="*/ 0 h 1396530"/>
              <a:gd name="connsiteX2" fmla="*/ 3484116 w 3484116"/>
              <a:gd name="connsiteY2" fmla="*/ 558228 h 1396530"/>
              <a:gd name="connsiteX3" fmla="*/ 3223669 w 3484116"/>
              <a:gd name="connsiteY3" fmla="*/ 690668 h 1396530"/>
              <a:gd name="connsiteX4" fmla="*/ 3476995 w 3484116"/>
              <a:gd name="connsiteY4" fmla="*/ 838811 h 1396530"/>
              <a:gd name="connsiteX5" fmla="*/ 3481172 w 3484116"/>
              <a:gd name="connsiteY5" fmla="*/ 1396530 h 1396530"/>
              <a:gd name="connsiteX6" fmla="*/ 0 w 3484116"/>
              <a:gd name="connsiteY6" fmla="*/ 1385171 h 1396530"/>
              <a:gd name="connsiteX7" fmla="*/ 0 w 3484116"/>
              <a:gd name="connsiteY7" fmla="*/ 0 h 1396530"/>
              <a:gd name="connsiteX0" fmla="*/ 0 w 3484116"/>
              <a:gd name="connsiteY0" fmla="*/ 0 h 1390850"/>
              <a:gd name="connsiteX1" fmla="*/ 3481173 w 3484116"/>
              <a:gd name="connsiteY1" fmla="*/ 0 h 1390850"/>
              <a:gd name="connsiteX2" fmla="*/ 3484116 w 3484116"/>
              <a:gd name="connsiteY2" fmla="*/ 558228 h 1390850"/>
              <a:gd name="connsiteX3" fmla="*/ 3223669 w 3484116"/>
              <a:gd name="connsiteY3" fmla="*/ 690668 h 1390850"/>
              <a:gd name="connsiteX4" fmla="*/ 3476995 w 3484116"/>
              <a:gd name="connsiteY4" fmla="*/ 838811 h 1390850"/>
              <a:gd name="connsiteX5" fmla="*/ 3481172 w 3484116"/>
              <a:gd name="connsiteY5" fmla="*/ 1390850 h 1390850"/>
              <a:gd name="connsiteX6" fmla="*/ 0 w 3484116"/>
              <a:gd name="connsiteY6" fmla="*/ 1385171 h 1390850"/>
              <a:gd name="connsiteX7" fmla="*/ 0 w 3484116"/>
              <a:gd name="connsiteY7" fmla="*/ 0 h 1390850"/>
              <a:gd name="connsiteX0" fmla="*/ 0 w 3484116"/>
              <a:gd name="connsiteY0" fmla="*/ 0 h 1385171"/>
              <a:gd name="connsiteX1" fmla="*/ 3481173 w 3484116"/>
              <a:gd name="connsiteY1" fmla="*/ 0 h 1385171"/>
              <a:gd name="connsiteX2" fmla="*/ 3484116 w 3484116"/>
              <a:gd name="connsiteY2" fmla="*/ 558228 h 1385171"/>
              <a:gd name="connsiteX3" fmla="*/ 3223669 w 3484116"/>
              <a:gd name="connsiteY3" fmla="*/ 690668 h 1385171"/>
              <a:gd name="connsiteX4" fmla="*/ 3476995 w 3484116"/>
              <a:gd name="connsiteY4" fmla="*/ 838811 h 1385171"/>
              <a:gd name="connsiteX5" fmla="*/ 3481172 w 3484116"/>
              <a:gd name="connsiteY5" fmla="*/ 1385170 h 1385171"/>
              <a:gd name="connsiteX6" fmla="*/ 0 w 3484116"/>
              <a:gd name="connsiteY6" fmla="*/ 1385171 h 1385171"/>
              <a:gd name="connsiteX7" fmla="*/ 0 w 3484116"/>
              <a:gd name="connsiteY7" fmla="*/ 0 h 1385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84116" h="1385171">
                <a:moveTo>
                  <a:pt x="0" y="0"/>
                </a:moveTo>
                <a:lnTo>
                  <a:pt x="3481173" y="0"/>
                </a:lnTo>
                <a:cubicBezTo>
                  <a:pt x="3481478" y="140809"/>
                  <a:pt x="3483811" y="417419"/>
                  <a:pt x="3484116" y="558228"/>
                </a:cubicBezTo>
                <a:cubicBezTo>
                  <a:pt x="3241294" y="690823"/>
                  <a:pt x="3463042" y="555927"/>
                  <a:pt x="3223669" y="690668"/>
                </a:cubicBezTo>
                <a:cubicBezTo>
                  <a:pt x="3461864" y="833385"/>
                  <a:pt x="3241765" y="697687"/>
                  <a:pt x="3476995" y="838811"/>
                </a:cubicBezTo>
                <a:cubicBezTo>
                  <a:pt x="3478430" y="953231"/>
                  <a:pt x="3487262" y="853238"/>
                  <a:pt x="3481172" y="1385170"/>
                </a:cubicBezTo>
                <a:lnTo>
                  <a:pt x="0" y="1385171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43B49957-DF32-4E4B-9822-B38CE45860C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9188379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55743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636620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">
            <a:extLst>
              <a:ext uri="{FF2B5EF4-FFF2-40B4-BE49-F238E27FC236}">
                <a16:creationId xmlns:a16="http://schemas.microsoft.com/office/drawing/2014/main" id="{6AFC8E2B-3DB4-4AF6-953A-C33362BE5CC9}"/>
              </a:ext>
            </a:extLst>
          </p:cNvPr>
          <p:cNvGrpSpPr/>
          <p:nvPr userDrawn="1"/>
        </p:nvGrpSpPr>
        <p:grpSpPr>
          <a:xfrm>
            <a:off x="729449" y="1780758"/>
            <a:ext cx="2449180" cy="4305530"/>
            <a:chOff x="445712" y="1449040"/>
            <a:chExt cx="2113018" cy="3924176"/>
          </a:xfrm>
        </p:grpSpPr>
        <p:sp>
          <p:nvSpPr>
            <p:cNvPr id="3" name="Rounded Rectangle 4">
              <a:extLst>
                <a:ext uri="{FF2B5EF4-FFF2-40B4-BE49-F238E27FC236}">
                  <a16:creationId xmlns:a16="http://schemas.microsoft.com/office/drawing/2014/main" id="{7A4DDBEC-A6AA-4FAE-939C-E51F0753BB3C}"/>
                </a:ext>
              </a:extLst>
            </p:cNvPr>
            <p:cNvSpPr/>
            <p:nvPr userDrawn="1"/>
          </p:nvSpPr>
          <p:spPr>
            <a:xfrm>
              <a:off x="445712" y="1449040"/>
              <a:ext cx="2113018" cy="3924176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dirty="0"/>
            </a:p>
          </p:txBody>
        </p:sp>
        <p:sp>
          <p:nvSpPr>
            <p:cNvPr id="4" name="Rectangle 5">
              <a:extLst>
                <a:ext uri="{FF2B5EF4-FFF2-40B4-BE49-F238E27FC236}">
                  <a16:creationId xmlns:a16="http://schemas.microsoft.com/office/drawing/2014/main" id="{F405B79D-D36E-42E0-B1E4-02A7AD9C7BE9}"/>
                </a:ext>
              </a:extLst>
            </p:cNvPr>
            <p:cNvSpPr/>
            <p:nvPr userDrawn="1"/>
          </p:nvSpPr>
          <p:spPr>
            <a:xfrm>
              <a:off x="1379920" y="1650572"/>
              <a:ext cx="216024" cy="34350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grpSp>
          <p:nvGrpSpPr>
            <p:cNvPr id="5" name="Group 6">
              <a:extLst>
                <a:ext uri="{FF2B5EF4-FFF2-40B4-BE49-F238E27FC236}">
                  <a16:creationId xmlns:a16="http://schemas.microsoft.com/office/drawing/2014/main" id="{D4EBD95C-281A-45E3-A0A3-4157F1194F9D}"/>
                </a:ext>
              </a:extLst>
            </p:cNvPr>
            <p:cNvGrpSpPr/>
            <p:nvPr userDrawn="1"/>
          </p:nvGrpSpPr>
          <p:grpSpPr>
            <a:xfrm>
              <a:off x="1407705" y="5045834"/>
              <a:ext cx="211967" cy="211967"/>
              <a:chOff x="1549420" y="5712364"/>
              <a:chExt cx="312583" cy="312583"/>
            </a:xfrm>
          </p:grpSpPr>
          <p:sp>
            <p:nvSpPr>
              <p:cNvPr id="6" name="Oval 7">
                <a:extLst>
                  <a:ext uri="{FF2B5EF4-FFF2-40B4-BE49-F238E27FC236}">
                    <a16:creationId xmlns:a16="http://schemas.microsoft.com/office/drawing/2014/main" id="{36DEDE59-F2FA-467D-8AB9-83B595D753E8}"/>
                  </a:ext>
                </a:extLst>
              </p:cNvPr>
              <p:cNvSpPr/>
              <p:nvPr userDrawn="1"/>
            </p:nvSpPr>
            <p:spPr>
              <a:xfrm>
                <a:off x="1549420" y="5712364"/>
                <a:ext cx="312583" cy="312583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sp>
            <p:nvSpPr>
              <p:cNvPr id="7" name="Rounded Rectangle 8">
                <a:extLst>
                  <a:ext uri="{FF2B5EF4-FFF2-40B4-BE49-F238E27FC236}">
                    <a16:creationId xmlns:a16="http://schemas.microsoft.com/office/drawing/2014/main" id="{F591F9C8-76E3-4024-AFE8-335C2C7EB214}"/>
                  </a:ext>
                </a:extLst>
              </p:cNvPr>
              <p:cNvSpPr/>
              <p:nvPr userDrawn="1"/>
            </p:nvSpPr>
            <p:spPr>
              <a:xfrm>
                <a:off x="1634225" y="5796647"/>
                <a:ext cx="142969" cy="144016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</p:grpSp>
      </p:grp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80EABF78-93EB-4570-BB19-5F5295FD48FB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873465" y="2174930"/>
            <a:ext cx="2152765" cy="334874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65B89BB1-85FB-4C6F-A2B2-3F30C3A5B9C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96492805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483091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ontents slide layou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960406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24463927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066714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31367658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4720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8993242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4496944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8394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genda slide layou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23200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aam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EF70765A-4598-4D75-8EBE-B820808F65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Our Team LAYOUT</a:t>
            </a:r>
          </a:p>
        </p:txBody>
      </p:sp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0C343531-C33C-4C25-92D2-37F38D8E143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903133" y="2473708"/>
            <a:ext cx="1728000" cy="2198621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83EB247-24FE-43DB-876D-46FBE118966B}"/>
              </a:ext>
            </a:extLst>
          </p:cNvPr>
          <p:cNvSpPr/>
          <p:nvPr userDrawn="1"/>
        </p:nvSpPr>
        <p:spPr>
          <a:xfrm>
            <a:off x="2622935" y="2468896"/>
            <a:ext cx="1728000" cy="220824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+mn-lt"/>
              <a:cs typeface="Arial" pitchFamily="34" charset="0"/>
            </a:endParaRPr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C683DC15-5527-4F50-A643-AF008C41805E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4362193" y="2473708"/>
            <a:ext cx="1728000" cy="2198621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3A10AE7-835F-4269-A407-A66B752CE321}"/>
              </a:ext>
            </a:extLst>
          </p:cNvPr>
          <p:cNvSpPr/>
          <p:nvPr userDrawn="1"/>
        </p:nvSpPr>
        <p:spPr>
          <a:xfrm>
            <a:off x="6091723" y="2468896"/>
            <a:ext cx="1728000" cy="220824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+mn-lt"/>
              <a:cs typeface="Arial" pitchFamily="34" charset="0"/>
            </a:endParaRPr>
          </a:p>
        </p:txBody>
      </p:sp>
      <p:sp>
        <p:nvSpPr>
          <p:cNvPr id="8" name="그림 개체 틀 2">
            <a:extLst>
              <a:ext uri="{FF2B5EF4-FFF2-40B4-BE49-F238E27FC236}">
                <a16:creationId xmlns:a16="http://schemas.microsoft.com/office/drawing/2014/main" id="{4EF1627A-720E-4173-B3EC-9C778F349ABB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>
          <a:xfrm>
            <a:off x="7812544" y="2473708"/>
            <a:ext cx="1728000" cy="2198621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93DA0D7-2EC3-4A44-971B-0235F439E141}"/>
              </a:ext>
            </a:extLst>
          </p:cNvPr>
          <p:cNvSpPr/>
          <p:nvPr userDrawn="1"/>
        </p:nvSpPr>
        <p:spPr>
          <a:xfrm>
            <a:off x="9542072" y="2468896"/>
            <a:ext cx="1728000" cy="220824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+mn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8664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Images &amp; Conten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자유형: 도형 20">
            <a:extLst>
              <a:ext uri="{FF2B5EF4-FFF2-40B4-BE49-F238E27FC236}">
                <a16:creationId xmlns:a16="http://schemas.microsoft.com/office/drawing/2014/main" id="{A1DEFAEA-9F02-4B9F-ACC6-353AF6C3EFF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8155574" y="296099"/>
            <a:ext cx="3644538" cy="3666309"/>
          </a:xfrm>
          <a:custGeom>
            <a:avLst/>
            <a:gdLst>
              <a:gd name="connsiteX0" fmla="*/ 1171303 w 3644538"/>
              <a:gd name="connsiteY0" fmla="*/ 1323703 h 3666309"/>
              <a:gd name="connsiteX1" fmla="*/ 2342606 w 3644538"/>
              <a:gd name="connsiteY1" fmla="*/ 2495006 h 3666309"/>
              <a:gd name="connsiteX2" fmla="*/ 1171303 w 3644538"/>
              <a:gd name="connsiteY2" fmla="*/ 3666309 h 3666309"/>
              <a:gd name="connsiteX3" fmla="*/ 0 w 3644538"/>
              <a:gd name="connsiteY3" fmla="*/ 2495006 h 3666309"/>
              <a:gd name="connsiteX4" fmla="*/ 2473235 w 3644538"/>
              <a:gd name="connsiteY4" fmla="*/ 0 h 3666309"/>
              <a:gd name="connsiteX5" fmla="*/ 3644538 w 3644538"/>
              <a:gd name="connsiteY5" fmla="*/ 1171303 h 3666309"/>
              <a:gd name="connsiteX6" fmla="*/ 2473235 w 3644538"/>
              <a:gd name="connsiteY6" fmla="*/ 2342606 h 3666309"/>
              <a:gd name="connsiteX7" fmla="*/ 1301932 w 3644538"/>
              <a:gd name="connsiteY7" fmla="*/ 1171303 h 3666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644538" h="3666309">
                <a:moveTo>
                  <a:pt x="1171303" y="1323703"/>
                </a:moveTo>
                <a:lnTo>
                  <a:pt x="2342606" y="2495006"/>
                </a:lnTo>
                <a:lnTo>
                  <a:pt x="1171303" y="3666309"/>
                </a:lnTo>
                <a:lnTo>
                  <a:pt x="0" y="2495006"/>
                </a:lnTo>
                <a:close/>
                <a:moveTo>
                  <a:pt x="2473235" y="0"/>
                </a:moveTo>
                <a:lnTo>
                  <a:pt x="3644538" y="1171303"/>
                </a:lnTo>
                <a:lnTo>
                  <a:pt x="2473235" y="2342606"/>
                </a:lnTo>
                <a:lnTo>
                  <a:pt x="1301932" y="117130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2" name="자유형: 도형 21">
            <a:extLst>
              <a:ext uri="{FF2B5EF4-FFF2-40B4-BE49-F238E27FC236}">
                <a16:creationId xmlns:a16="http://schemas.microsoft.com/office/drawing/2014/main" id="{03515A44-D3E9-44BA-B3D4-43ECDBD5159D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155574" y="2891254"/>
            <a:ext cx="3644538" cy="3666309"/>
          </a:xfrm>
          <a:custGeom>
            <a:avLst/>
            <a:gdLst>
              <a:gd name="connsiteX0" fmla="*/ 1171303 w 3644538"/>
              <a:gd name="connsiteY0" fmla="*/ 1323703 h 3666309"/>
              <a:gd name="connsiteX1" fmla="*/ 2342606 w 3644538"/>
              <a:gd name="connsiteY1" fmla="*/ 2495006 h 3666309"/>
              <a:gd name="connsiteX2" fmla="*/ 1171303 w 3644538"/>
              <a:gd name="connsiteY2" fmla="*/ 3666309 h 3666309"/>
              <a:gd name="connsiteX3" fmla="*/ 0 w 3644538"/>
              <a:gd name="connsiteY3" fmla="*/ 2495006 h 3666309"/>
              <a:gd name="connsiteX4" fmla="*/ 2473235 w 3644538"/>
              <a:gd name="connsiteY4" fmla="*/ 0 h 3666309"/>
              <a:gd name="connsiteX5" fmla="*/ 3644538 w 3644538"/>
              <a:gd name="connsiteY5" fmla="*/ 1171303 h 3666309"/>
              <a:gd name="connsiteX6" fmla="*/ 2473235 w 3644538"/>
              <a:gd name="connsiteY6" fmla="*/ 2342606 h 3666309"/>
              <a:gd name="connsiteX7" fmla="*/ 1301932 w 3644538"/>
              <a:gd name="connsiteY7" fmla="*/ 1171303 h 3666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644538" h="3666309">
                <a:moveTo>
                  <a:pt x="1171303" y="1323703"/>
                </a:moveTo>
                <a:lnTo>
                  <a:pt x="2342606" y="2495006"/>
                </a:lnTo>
                <a:lnTo>
                  <a:pt x="1171303" y="3666309"/>
                </a:lnTo>
                <a:lnTo>
                  <a:pt x="0" y="2495006"/>
                </a:lnTo>
                <a:close/>
                <a:moveTo>
                  <a:pt x="2473235" y="0"/>
                </a:moveTo>
                <a:lnTo>
                  <a:pt x="3644538" y="1171303"/>
                </a:lnTo>
                <a:lnTo>
                  <a:pt x="2473235" y="2342606"/>
                </a:lnTo>
                <a:lnTo>
                  <a:pt x="1301932" y="117130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3" name="자유형: 도형 22">
            <a:extLst>
              <a:ext uri="{FF2B5EF4-FFF2-40B4-BE49-F238E27FC236}">
                <a16:creationId xmlns:a16="http://schemas.microsoft.com/office/drawing/2014/main" id="{5CED0A4D-1B43-4F94-A1B2-796349C976D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551710" y="2891254"/>
            <a:ext cx="3644538" cy="3666309"/>
          </a:xfrm>
          <a:custGeom>
            <a:avLst/>
            <a:gdLst>
              <a:gd name="connsiteX0" fmla="*/ 1171303 w 3644538"/>
              <a:gd name="connsiteY0" fmla="*/ 1323703 h 3666309"/>
              <a:gd name="connsiteX1" fmla="*/ 2342606 w 3644538"/>
              <a:gd name="connsiteY1" fmla="*/ 2495006 h 3666309"/>
              <a:gd name="connsiteX2" fmla="*/ 1171303 w 3644538"/>
              <a:gd name="connsiteY2" fmla="*/ 3666309 h 3666309"/>
              <a:gd name="connsiteX3" fmla="*/ 0 w 3644538"/>
              <a:gd name="connsiteY3" fmla="*/ 2495006 h 3666309"/>
              <a:gd name="connsiteX4" fmla="*/ 2473235 w 3644538"/>
              <a:gd name="connsiteY4" fmla="*/ 0 h 3666309"/>
              <a:gd name="connsiteX5" fmla="*/ 3644538 w 3644538"/>
              <a:gd name="connsiteY5" fmla="*/ 1171303 h 3666309"/>
              <a:gd name="connsiteX6" fmla="*/ 2473235 w 3644538"/>
              <a:gd name="connsiteY6" fmla="*/ 2342606 h 3666309"/>
              <a:gd name="connsiteX7" fmla="*/ 1301932 w 3644538"/>
              <a:gd name="connsiteY7" fmla="*/ 1171303 h 3666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644538" h="3666309">
                <a:moveTo>
                  <a:pt x="1171303" y="1323703"/>
                </a:moveTo>
                <a:lnTo>
                  <a:pt x="2342606" y="2495006"/>
                </a:lnTo>
                <a:lnTo>
                  <a:pt x="1171303" y="3666309"/>
                </a:lnTo>
                <a:lnTo>
                  <a:pt x="0" y="2495006"/>
                </a:lnTo>
                <a:close/>
                <a:moveTo>
                  <a:pt x="2473235" y="0"/>
                </a:moveTo>
                <a:lnTo>
                  <a:pt x="3644538" y="1171303"/>
                </a:lnTo>
                <a:lnTo>
                  <a:pt x="2473235" y="2342606"/>
                </a:lnTo>
                <a:lnTo>
                  <a:pt x="1301932" y="117130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0" name="자유형: 도형 19">
            <a:extLst>
              <a:ext uri="{FF2B5EF4-FFF2-40B4-BE49-F238E27FC236}">
                <a16:creationId xmlns:a16="http://schemas.microsoft.com/office/drawing/2014/main" id="{1D5AFB38-0AC4-4043-A23A-C86F3145AE1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551710" y="296099"/>
            <a:ext cx="3644538" cy="3666309"/>
          </a:xfrm>
          <a:custGeom>
            <a:avLst/>
            <a:gdLst>
              <a:gd name="connsiteX0" fmla="*/ 1171303 w 3644538"/>
              <a:gd name="connsiteY0" fmla="*/ 1323703 h 3666309"/>
              <a:gd name="connsiteX1" fmla="*/ 2342606 w 3644538"/>
              <a:gd name="connsiteY1" fmla="*/ 2495006 h 3666309"/>
              <a:gd name="connsiteX2" fmla="*/ 1171303 w 3644538"/>
              <a:gd name="connsiteY2" fmla="*/ 3666309 h 3666309"/>
              <a:gd name="connsiteX3" fmla="*/ 0 w 3644538"/>
              <a:gd name="connsiteY3" fmla="*/ 2495006 h 3666309"/>
              <a:gd name="connsiteX4" fmla="*/ 2473235 w 3644538"/>
              <a:gd name="connsiteY4" fmla="*/ 0 h 3666309"/>
              <a:gd name="connsiteX5" fmla="*/ 3644538 w 3644538"/>
              <a:gd name="connsiteY5" fmla="*/ 1171303 h 3666309"/>
              <a:gd name="connsiteX6" fmla="*/ 2473235 w 3644538"/>
              <a:gd name="connsiteY6" fmla="*/ 2342606 h 3666309"/>
              <a:gd name="connsiteX7" fmla="*/ 1301932 w 3644538"/>
              <a:gd name="connsiteY7" fmla="*/ 1171303 h 3666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644538" h="3666309">
                <a:moveTo>
                  <a:pt x="1171303" y="1323703"/>
                </a:moveTo>
                <a:lnTo>
                  <a:pt x="2342606" y="2495006"/>
                </a:lnTo>
                <a:lnTo>
                  <a:pt x="1171303" y="3666309"/>
                </a:lnTo>
                <a:lnTo>
                  <a:pt x="0" y="2495006"/>
                </a:lnTo>
                <a:close/>
                <a:moveTo>
                  <a:pt x="2473235" y="0"/>
                </a:moveTo>
                <a:lnTo>
                  <a:pt x="3644538" y="1171303"/>
                </a:lnTo>
                <a:lnTo>
                  <a:pt x="2473235" y="2342606"/>
                </a:lnTo>
                <a:lnTo>
                  <a:pt x="1301932" y="117130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365499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04451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59903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5311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75" r:id="rId4"/>
    <p:sldLayoutId id="2147483676" r:id="rId5"/>
    <p:sldLayoutId id="2147483690" r:id="rId6"/>
    <p:sldLayoutId id="2147483678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6" r:id="rId13"/>
    <p:sldLayoutId id="2147483689" r:id="rId14"/>
    <p:sldLayoutId id="2147483687" r:id="rId15"/>
    <p:sldLayoutId id="2147483688" r:id="rId16"/>
    <p:sldLayoutId id="2147483671" r:id="rId17"/>
    <p:sldLayoutId id="2147483672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8408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JPG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3.xml"/><Relationship Id="rId6" Type="http://schemas.microsoft.com/office/2007/relationships/hdphoto" Target="../media/hdphoto1.wdp"/><Relationship Id="rId5" Type="http://schemas.openxmlformats.org/officeDocument/2006/relationships/image" Target="../media/image16.png"/><Relationship Id="rId4" Type="http://schemas.openxmlformats.org/officeDocument/2006/relationships/image" Target="../media/image15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0.jpg"/><Relationship Id="rId4" Type="http://schemas.openxmlformats.org/officeDocument/2006/relationships/image" Target="../media/image19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5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slideLayout" Target="../slideLayouts/slideLayout13.xml"/><Relationship Id="rId7" Type="http://schemas.microsoft.com/office/2007/relationships/hdphoto" Target="../media/hdphoto2.wdp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9" Type="http://schemas.microsoft.com/office/2007/relationships/hdphoto" Target="../media/hdphoto3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2E38467-2156-4CC3-9E2B-CE5920F6F159}"/>
              </a:ext>
            </a:extLst>
          </p:cNvPr>
          <p:cNvSpPr/>
          <p:nvPr/>
        </p:nvSpPr>
        <p:spPr>
          <a:xfrm>
            <a:off x="0" y="5290457"/>
            <a:ext cx="12192000" cy="1567543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E593F3-94E0-4C88-B0AA-7A78E0F52D16}"/>
              </a:ext>
            </a:extLst>
          </p:cNvPr>
          <p:cNvSpPr txBox="1"/>
          <p:nvPr/>
        </p:nvSpPr>
        <p:spPr>
          <a:xfrm>
            <a:off x="1966455" y="5594816"/>
            <a:ext cx="8279346" cy="492443"/>
          </a:xfrm>
          <a:prstGeom prst="rect">
            <a:avLst/>
          </a:prstGeom>
          <a:noFill/>
        </p:spPr>
        <p:txBody>
          <a:bodyPr wrap="square" lIns="48000" tIns="0" rIns="24000" bIns="0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+mj-lt"/>
                <a:cs typeface="Arial" pitchFamily="34" charset="0"/>
              </a:rPr>
              <a:t>ABB YUMI ROBOT</a:t>
            </a:r>
            <a:endParaRPr lang="ko-KR" altLang="en-US" sz="3200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2ACD994-D72D-494F-87A7-A9215D78CEE3}"/>
              </a:ext>
            </a:extLst>
          </p:cNvPr>
          <p:cNvSpPr/>
          <p:nvPr/>
        </p:nvSpPr>
        <p:spPr>
          <a:xfrm>
            <a:off x="1715103" y="6185050"/>
            <a:ext cx="8782050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DBDCA1-77F7-4CBA-96CB-F89855777281}"/>
              </a:ext>
            </a:extLst>
          </p:cNvPr>
          <p:cNvSpPr txBox="1"/>
          <p:nvPr/>
        </p:nvSpPr>
        <p:spPr>
          <a:xfrm>
            <a:off x="2045232" y="6364198"/>
            <a:ext cx="81217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Jatura </a:t>
            </a:r>
            <a:r>
              <a:rPr lang="en-US" altLang="ko-KR" sz="1200" dirty="0" err="1">
                <a:solidFill>
                  <a:schemeClr val="bg1"/>
                </a:solidFill>
                <a:cs typeface="Arial" pitchFamily="34" charset="0"/>
              </a:rPr>
              <a:t>Likitratanaporn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6013150</a:t>
            </a:r>
          </a:p>
        </p:txBody>
      </p:sp>
    </p:spTree>
    <p:extLst>
      <p:ext uri="{BB962C8B-B14F-4D97-AF65-F5344CB8AC3E}">
        <p14:creationId xmlns:p14="http://schemas.microsoft.com/office/powerpoint/2010/main" val="14043395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Status lamp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BDAE1FC-80F9-4634-91FD-7C3DA67CE3BD}"/>
              </a:ext>
            </a:extLst>
          </p:cNvPr>
          <p:cNvSpPr txBox="1"/>
          <p:nvPr/>
        </p:nvSpPr>
        <p:spPr>
          <a:xfrm>
            <a:off x="2463516" y="2030545"/>
            <a:ext cx="8069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01</a:t>
            </a:r>
            <a:endParaRPr lang="ko-KR" altLang="en-US" sz="3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7" name="Chevron 13">
            <a:extLst>
              <a:ext uri="{FF2B5EF4-FFF2-40B4-BE49-F238E27FC236}">
                <a16:creationId xmlns:a16="http://schemas.microsoft.com/office/drawing/2014/main" id="{24DF6DA0-69FF-4F26-BDB4-577EE2B5525C}"/>
              </a:ext>
            </a:extLst>
          </p:cNvPr>
          <p:cNvSpPr/>
          <p:nvPr/>
        </p:nvSpPr>
        <p:spPr>
          <a:xfrm>
            <a:off x="6372930" y="2097131"/>
            <a:ext cx="400199" cy="513159"/>
          </a:xfrm>
          <a:prstGeom prst="chevron">
            <a:avLst/>
          </a:prstGeom>
          <a:solidFill>
            <a:srgbClr val="F078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>
              <a:solidFill>
                <a:schemeClr val="tx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A37E89C-BB51-4682-8AB4-4D56E85A0B04}"/>
              </a:ext>
            </a:extLst>
          </p:cNvPr>
          <p:cNvSpPr txBox="1"/>
          <p:nvPr/>
        </p:nvSpPr>
        <p:spPr>
          <a:xfrm>
            <a:off x="7202261" y="2215209"/>
            <a:ext cx="2919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Initial status lamp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821013C-29F7-43A9-A8CE-B18B983667EA}"/>
              </a:ext>
            </a:extLst>
          </p:cNvPr>
          <p:cNvSpPr txBox="1"/>
          <p:nvPr/>
        </p:nvSpPr>
        <p:spPr>
          <a:xfrm>
            <a:off x="2463516" y="3349491"/>
            <a:ext cx="8069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02</a:t>
            </a:r>
            <a:endParaRPr lang="ko-KR" altLang="en-US" sz="3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4" name="Chevron 21">
            <a:extLst>
              <a:ext uri="{FF2B5EF4-FFF2-40B4-BE49-F238E27FC236}">
                <a16:creationId xmlns:a16="http://schemas.microsoft.com/office/drawing/2014/main" id="{C2DD8B65-E420-4451-839D-EC12672B0FAB}"/>
              </a:ext>
            </a:extLst>
          </p:cNvPr>
          <p:cNvSpPr/>
          <p:nvPr/>
        </p:nvSpPr>
        <p:spPr>
          <a:xfrm>
            <a:off x="6372930" y="3392804"/>
            <a:ext cx="400199" cy="513159"/>
          </a:xfrm>
          <a:prstGeom prst="chevron">
            <a:avLst/>
          </a:prstGeom>
          <a:solidFill>
            <a:srgbClr val="F0A8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>
              <a:solidFill>
                <a:schemeClr val="tx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8483272-11ED-4EAA-86B7-FC30856EC2C9}"/>
              </a:ext>
            </a:extLst>
          </p:cNvPr>
          <p:cNvSpPr txBox="1"/>
          <p:nvPr/>
        </p:nvSpPr>
        <p:spPr>
          <a:xfrm>
            <a:off x="7202261" y="3510883"/>
            <a:ext cx="2919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Processing status lamp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B063395-7C20-4787-87FF-0D7FA8252DC2}"/>
              </a:ext>
            </a:extLst>
          </p:cNvPr>
          <p:cNvSpPr txBox="1"/>
          <p:nvPr/>
        </p:nvSpPr>
        <p:spPr>
          <a:xfrm>
            <a:off x="2463516" y="4689457"/>
            <a:ext cx="8069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03</a:t>
            </a:r>
            <a:endParaRPr lang="ko-KR" altLang="en-US" sz="3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1" name="Chevron 29">
            <a:extLst>
              <a:ext uri="{FF2B5EF4-FFF2-40B4-BE49-F238E27FC236}">
                <a16:creationId xmlns:a16="http://schemas.microsoft.com/office/drawing/2014/main" id="{2B88BFF1-926B-4C3A-998B-8C65D1841783}"/>
              </a:ext>
            </a:extLst>
          </p:cNvPr>
          <p:cNvSpPr/>
          <p:nvPr/>
        </p:nvSpPr>
        <p:spPr>
          <a:xfrm>
            <a:off x="6372930" y="4732770"/>
            <a:ext cx="400199" cy="513159"/>
          </a:xfrm>
          <a:prstGeom prst="chevron">
            <a:avLst/>
          </a:prstGeom>
          <a:solidFill>
            <a:srgbClr val="EBD2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>
              <a:solidFill>
                <a:schemeClr val="tx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FB2BCD5-B592-47B6-894D-B289B5EE4F80}"/>
              </a:ext>
            </a:extLst>
          </p:cNvPr>
          <p:cNvSpPr txBox="1"/>
          <p:nvPr/>
        </p:nvSpPr>
        <p:spPr>
          <a:xfrm>
            <a:off x="7202261" y="4850849"/>
            <a:ext cx="2919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Finishing status lamp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2" name="Rectangle 16">
            <a:extLst>
              <a:ext uri="{FF2B5EF4-FFF2-40B4-BE49-F238E27FC236}">
                <a16:creationId xmlns:a16="http://schemas.microsoft.com/office/drawing/2014/main" id="{883A2021-1701-4D61-87F4-CCC20F08AAF7}"/>
              </a:ext>
            </a:extLst>
          </p:cNvPr>
          <p:cNvSpPr/>
          <p:nvPr/>
        </p:nvSpPr>
        <p:spPr>
          <a:xfrm rot="2700000">
            <a:off x="5423846" y="4779993"/>
            <a:ext cx="265920" cy="476745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53" name="Rounded Rectangle 5">
            <a:extLst>
              <a:ext uri="{FF2B5EF4-FFF2-40B4-BE49-F238E27FC236}">
                <a16:creationId xmlns:a16="http://schemas.microsoft.com/office/drawing/2014/main" id="{75CB17F8-3D20-4521-81F4-6B57A93D69BF}"/>
              </a:ext>
            </a:extLst>
          </p:cNvPr>
          <p:cNvSpPr/>
          <p:nvPr/>
        </p:nvSpPr>
        <p:spPr>
          <a:xfrm flipH="1">
            <a:off x="5360965" y="3523939"/>
            <a:ext cx="391682" cy="323114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54" name="Rounded Rectangle 27">
            <a:extLst>
              <a:ext uri="{FF2B5EF4-FFF2-40B4-BE49-F238E27FC236}">
                <a16:creationId xmlns:a16="http://schemas.microsoft.com/office/drawing/2014/main" id="{EF8E1A75-73B5-452C-87D2-6BDA567709E0}"/>
              </a:ext>
            </a:extLst>
          </p:cNvPr>
          <p:cNvSpPr/>
          <p:nvPr/>
        </p:nvSpPr>
        <p:spPr>
          <a:xfrm>
            <a:off x="5383608" y="2204689"/>
            <a:ext cx="346396" cy="266079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55" name="Round Same Side Corner Rectangle 36">
            <a:extLst>
              <a:ext uri="{FF2B5EF4-FFF2-40B4-BE49-F238E27FC236}">
                <a16:creationId xmlns:a16="http://schemas.microsoft.com/office/drawing/2014/main" id="{EAD964FD-E5F1-4962-BFE1-5D26CD65FCE1}"/>
              </a:ext>
            </a:extLst>
          </p:cNvPr>
          <p:cNvSpPr>
            <a:spLocks noChangeAspect="1"/>
          </p:cNvSpPr>
          <p:nvPr/>
        </p:nvSpPr>
        <p:spPr>
          <a:xfrm>
            <a:off x="3771744" y="5433656"/>
            <a:ext cx="396000" cy="313084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163B46-C296-4AE9-B0DF-66A997CF765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99"/>
          <a:stretch/>
        </p:blipFill>
        <p:spPr>
          <a:xfrm>
            <a:off x="3964115" y="2045354"/>
            <a:ext cx="1715168" cy="6167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995410A-636D-40EE-931E-9253FEFB106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71"/>
          <a:stretch/>
        </p:blipFill>
        <p:spPr>
          <a:xfrm>
            <a:off x="3917823" y="3417812"/>
            <a:ext cx="1807751" cy="58658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769585D-431E-4B68-9B4F-4B626068A4F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05"/>
          <a:stretch/>
        </p:blipFill>
        <p:spPr>
          <a:xfrm>
            <a:off x="3957885" y="4675487"/>
            <a:ext cx="1727629" cy="651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9946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creen Recording 7">
            <a:hlinkClick r:id="" action="ppaction://media"/>
            <a:extLst>
              <a:ext uri="{FF2B5EF4-FFF2-40B4-BE49-F238E27FC236}">
                <a16:creationId xmlns:a16="http://schemas.microsoft.com/office/drawing/2014/main" id="{2C68BCDC-0A12-4466-8955-9CE545D888A6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000" end="41528.8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03337" y="746918"/>
            <a:ext cx="9585325" cy="5364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140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0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Screen Recording 7">
            <a:hlinkClick r:id="" action="ppaction://media"/>
            <a:extLst>
              <a:ext uri="{FF2B5EF4-FFF2-40B4-BE49-F238E27FC236}">
                <a16:creationId xmlns:a16="http://schemas.microsoft.com/office/drawing/2014/main" id="{A923E6AC-7326-404A-B022-FD055C00BCBF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4000" end="10528.8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03337" y="746918"/>
            <a:ext cx="9585325" cy="5364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459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000" fill="hold"/>
                                        <p:tgtEl>
                                          <p:spTgt spid="3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6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Dimensions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EA35312-794E-459F-A655-4093DA276018}"/>
              </a:ext>
            </a:extLst>
          </p:cNvPr>
          <p:cNvSpPr/>
          <p:nvPr/>
        </p:nvSpPr>
        <p:spPr>
          <a:xfrm>
            <a:off x="1" y="4774799"/>
            <a:ext cx="6095999" cy="208320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0E13529-02AA-4AE0-AC48-A3885EA58355}"/>
              </a:ext>
            </a:extLst>
          </p:cNvPr>
          <p:cNvSpPr/>
          <p:nvPr/>
        </p:nvSpPr>
        <p:spPr>
          <a:xfrm>
            <a:off x="6096001" y="4774799"/>
            <a:ext cx="6096000" cy="208320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F317751-BF08-49C0-8D64-12619E082C2C}"/>
              </a:ext>
            </a:extLst>
          </p:cNvPr>
          <p:cNvSpPr/>
          <p:nvPr/>
        </p:nvSpPr>
        <p:spPr>
          <a:xfrm>
            <a:off x="6096001" y="1295785"/>
            <a:ext cx="6096000" cy="61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0C2CC06-0781-4332-BF03-E891DC4723DD}"/>
              </a:ext>
            </a:extLst>
          </p:cNvPr>
          <p:cNvSpPr/>
          <p:nvPr/>
        </p:nvSpPr>
        <p:spPr>
          <a:xfrm>
            <a:off x="-81" y="1295785"/>
            <a:ext cx="6096081" cy="61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" name="Rounded Rectangle 8">
            <a:extLst>
              <a:ext uri="{FF2B5EF4-FFF2-40B4-BE49-F238E27FC236}">
                <a16:creationId xmlns:a16="http://schemas.microsoft.com/office/drawing/2014/main" id="{7B87FDB5-1D29-4848-A30E-68B3AAFF8367}"/>
              </a:ext>
            </a:extLst>
          </p:cNvPr>
          <p:cNvSpPr/>
          <p:nvPr/>
        </p:nvSpPr>
        <p:spPr>
          <a:xfrm>
            <a:off x="5087304" y="1970754"/>
            <a:ext cx="2016809" cy="2739685"/>
          </a:xfrm>
          <a:prstGeom prst="round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FD57E28-5939-42EC-9B7A-538B973A44ED}"/>
              </a:ext>
            </a:extLst>
          </p:cNvPr>
          <p:cNvGrpSpPr/>
          <p:nvPr/>
        </p:nvGrpSpPr>
        <p:grpSpPr>
          <a:xfrm>
            <a:off x="5218050" y="2134368"/>
            <a:ext cx="1800200" cy="879003"/>
            <a:chOff x="3233964" y="1837189"/>
            <a:chExt cx="1410044" cy="879003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475E6B0-FB0A-4CFB-A4AC-7E2E8D6FDE5F}"/>
                </a:ext>
              </a:extLst>
            </p:cNvPr>
            <p:cNvSpPr txBox="1"/>
            <p:nvPr/>
          </p:nvSpPr>
          <p:spPr>
            <a:xfrm>
              <a:off x="3233964" y="1837189"/>
              <a:ext cx="1400519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Code</a:t>
              </a:r>
              <a:endPara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5DFE804-39CA-4AC7-9BDD-29087DB50CAE}"/>
                </a:ext>
              </a:extLst>
            </p:cNvPr>
            <p:cNvSpPr txBox="1"/>
            <p:nvPr/>
          </p:nvSpPr>
          <p:spPr>
            <a:xfrm>
              <a:off x="3243489" y="2254527"/>
              <a:ext cx="1400519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Easy to change colors, photos and Text. </a:t>
              </a: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5AEF4EA3-251E-4DCC-934A-5E8D979910A8}"/>
              </a:ext>
            </a:extLst>
          </p:cNvPr>
          <p:cNvSpPr txBox="1"/>
          <p:nvPr/>
        </p:nvSpPr>
        <p:spPr>
          <a:xfrm>
            <a:off x="9762362" y="3243183"/>
            <a:ext cx="16197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accent4"/>
                </a:solidFill>
                <a:cs typeface="Arial" pitchFamily="34" charset="0"/>
              </a:rPr>
              <a:t>Add Text</a:t>
            </a:r>
            <a:endParaRPr lang="ko-KR" altLang="en-US" sz="1400" b="1" dirty="0">
              <a:solidFill>
                <a:schemeClr val="accent4"/>
              </a:solidFill>
              <a:cs typeface="Arial" pitchFamily="34" charset="0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AA4A050-02D9-47E3-9422-B349622C1C31}"/>
              </a:ext>
            </a:extLst>
          </p:cNvPr>
          <p:cNvGrpSpPr/>
          <p:nvPr/>
        </p:nvGrpSpPr>
        <p:grpSpPr>
          <a:xfrm>
            <a:off x="786107" y="3243183"/>
            <a:ext cx="1635297" cy="1417313"/>
            <a:chOff x="993672" y="3698889"/>
            <a:chExt cx="1998939" cy="1417313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9712545-DCC9-4CE6-9871-F011925BC603}"/>
                </a:ext>
              </a:extLst>
            </p:cNvPr>
            <p:cNvSpPr txBox="1"/>
            <p:nvPr/>
          </p:nvSpPr>
          <p:spPr>
            <a:xfrm>
              <a:off x="993672" y="3698889"/>
              <a:ext cx="19894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accent3"/>
                  </a:solidFill>
                  <a:cs typeface="Arial" pitchFamily="34" charset="0"/>
                </a:rPr>
                <a:t>Add Text</a:t>
              </a:r>
              <a:endParaRPr lang="ko-KR" altLang="en-US" sz="1400" b="1" dirty="0">
                <a:solidFill>
                  <a:schemeClr val="accent3"/>
                </a:solidFill>
                <a:cs typeface="Arial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AE231E3-CAF3-40A1-8882-B75285CAA798}"/>
                </a:ext>
              </a:extLst>
            </p:cNvPr>
            <p:cNvSpPr txBox="1"/>
            <p:nvPr/>
          </p:nvSpPr>
          <p:spPr>
            <a:xfrm>
              <a:off x="1003197" y="3915873"/>
              <a:ext cx="1989414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06276B0B-2DEF-4EAF-8285-2F76E631FDE3}"/>
              </a:ext>
            </a:extLst>
          </p:cNvPr>
          <p:cNvSpPr txBox="1"/>
          <p:nvPr/>
        </p:nvSpPr>
        <p:spPr>
          <a:xfrm>
            <a:off x="2936741" y="3243183"/>
            <a:ext cx="16275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accent3"/>
                </a:solidFill>
                <a:cs typeface="Arial" pitchFamily="34" charset="0"/>
              </a:rPr>
              <a:t>Add Text</a:t>
            </a:r>
            <a:endParaRPr lang="ko-KR" altLang="en-US" sz="1400" b="1" dirty="0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FD9AE13-E312-4B1C-8DCD-60F90BB7A5C3}"/>
              </a:ext>
            </a:extLst>
          </p:cNvPr>
          <p:cNvSpPr txBox="1"/>
          <p:nvPr/>
        </p:nvSpPr>
        <p:spPr>
          <a:xfrm>
            <a:off x="6295209" y="5554789"/>
            <a:ext cx="37014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IRB 14000 0.5/0.5</a:t>
            </a:r>
            <a:endParaRPr lang="ko-KR" altLang="en-US" sz="28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153BFBF-2846-446D-9103-3F08E3762F33}"/>
              </a:ext>
            </a:extLst>
          </p:cNvPr>
          <p:cNvSpPr txBox="1"/>
          <p:nvPr/>
        </p:nvSpPr>
        <p:spPr>
          <a:xfrm>
            <a:off x="1952772" y="5539202"/>
            <a:ext cx="38958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Main dimensions</a:t>
            </a:r>
            <a:endParaRPr lang="ko-KR" altLang="en-US" sz="2800" b="1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47" name="Picture 46" descr="A picture containing object, light&#10;&#10;Description automatically generated">
            <a:extLst>
              <a:ext uri="{FF2B5EF4-FFF2-40B4-BE49-F238E27FC236}">
                <a16:creationId xmlns:a16="http://schemas.microsoft.com/office/drawing/2014/main" id="{3EC3802A-B914-4980-8716-1DAF375FB0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05" t="1190" r="3872" b="1851"/>
          <a:stretch/>
        </p:blipFill>
        <p:spPr>
          <a:xfrm>
            <a:off x="7388039" y="1955977"/>
            <a:ext cx="702973" cy="2754463"/>
          </a:xfrm>
          <a:prstGeom prst="rect">
            <a:avLst/>
          </a:prstGeom>
        </p:spPr>
      </p:pic>
      <p:pic>
        <p:nvPicPr>
          <p:cNvPr id="48" name="Picture 47" descr="Diagram&#10;&#10;Description automatically generated">
            <a:extLst>
              <a:ext uri="{FF2B5EF4-FFF2-40B4-BE49-F238E27FC236}">
                <a16:creationId xmlns:a16="http://schemas.microsoft.com/office/drawing/2014/main" id="{F366054F-1442-48EA-A16D-2BC22642650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9" t="1929" r="1808" b="3198"/>
          <a:stretch/>
        </p:blipFill>
        <p:spPr>
          <a:xfrm>
            <a:off x="-1223" y="1942421"/>
            <a:ext cx="2659565" cy="2797742"/>
          </a:xfrm>
          <a:prstGeom prst="rect">
            <a:avLst/>
          </a:prstGeom>
        </p:spPr>
      </p:pic>
      <p:pic>
        <p:nvPicPr>
          <p:cNvPr id="49" name="Picture 48" descr="Diagram, engineering drawing&#10;&#10;Description automatically generated">
            <a:extLst>
              <a:ext uri="{FF2B5EF4-FFF2-40B4-BE49-F238E27FC236}">
                <a16:creationId xmlns:a16="http://schemas.microsoft.com/office/drawing/2014/main" id="{8E958BA3-DBA8-4CC0-A63A-C4268511F3D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7" t="5160" r="1022" b="2828"/>
          <a:stretch/>
        </p:blipFill>
        <p:spPr>
          <a:xfrm>
            <a:off x="2442342" y="2261167"/>
            <a:ext cx="2448982" cy="2236641"/>
          </a:xfrm>
          <a:prstGeom prst="rect">
            <a:avLst/>
          </a:prstGeom>
        </p:spPr>
      </p:pic>
      <p:pic>
        <p:nvPicPr>
          <p:cNvPr id="50" name="Picture 49" descr="Diagram&#10;&#10;Description automatically generated">
            <a:extLst>
              <a:ext uri="{FF2B5EF4-FFF2-40B4-BE49-F238E27FC236}">
                <a16:creationId xmlns:a16="http://schemas.microsoft.com/office/drawing/2014/main" id="{A9FB02C4-3045-408E-A068-D6885790ECC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5" t="789" b="2710"/>
          <a:stretch/>
        </p:blipFill>
        <p:spPr>
          <a:xfrm>
            <a:off x="8330248" y="2039546"/>
            <a:ext cx="3862882" cy="2462698"/>
          </a:xfrm>
          <a:prstGeom prst="rect">
            <a:avLst/>
          </a:prstGeom>
        </p:spPr>
      </p:pic>
      <p:pic>
        <p:nvPicPr>
          <p:cNvPr id="52" name="Picture 51" descr="Text, table&#10;&#10;Description automatically generated">
            <a:extLst>
              <a:ext uri="{FF2B5EF4-FFF2-40B4-BE49-F238E27FC236}">
                <a16:creationId xmlns:a16="http://schemas.microsoft.com/office/drawing/2014/main" id="{6E49697A-896D-4ED7-ACEB-45B07C0A1B3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0260" y="2559375"/>
            <a:ext cx="1844169" cy="1910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0123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01508B73-E98A-4BF0-96B7-98C16747B1F7}"/>
              </a:ext>
            </a:extLst>
          </p:cNvPr>
          <p:cNvSpPr/>
          <p:nvPr/>
        </p:nvSpPr>
        <p:spPr>
          <a:xfrm>
            <a:off x="0" y="6072562"/>
            <a:ext cx="12192000" cy="7854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339509"/>
            <a:ext cx="11573197" cy="724247"/>
          </a:xfrm>
        </p:spPr>
        <p:txBody>
          <a:bodyPr/>
          <a:lstStyle/>
          <a:p>
            <a:r>
              <a:rPr lang="en-US" dirty="0"/>
              <a:t>Transformation matrix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DF4EFAB-A87E-44B0-AF21-2842D3B4F83E}"/>
              </a:ext>
            </a:extLst>
          </p:cNvPr>
          <p:cNvGrpSpPr/>
          <p:nvPr/>
        </p:nvGrpSpPr>
        <p:grpSpPr>
          <a:xfrm>
            <a:off x="781707" y="1379294"/>
            <a:ext cx="1814047" cy="676920"/>
            <a:chOff x="5121774" y="1719733"/>
            <a:chExt cx="1814047" cy="676920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5C54B329-CFED-493A-A38E-1B88F234FF6E}"/>
                </a:ext>
              </a:extLst>
            </p:cNvPr>
            <p:cNvSpPr/>
            <p:nvPr/>
          </p:nvSpPr>
          <p:spPr>
            <a:xfrm>
              <a:off x="5121774" y="1719733"/>
              <a:ext cx="1759950" cy="648033"/>
            </a:xfrm>
            <a:custGeom>
              <a:avLst/>
              <a:gdLst>
                <a:gd name="connsiteX0" fmla="*/ 688470 w 1759950"/>
                <a:gd name="connsiteY0" fmla="*/ 0 h 648033"/>
                <a:gd name="connsiteX1" fmla="*/ 688470 w 1759950"/>
                <a:gd name="connsiteY1" fmla="*/ 317759 h 648033"/>
                <a:gd name="connsiteX2" fmla="*/ 1759950 w 1759950"/>
                <a:gd name="connsiteY2" fmla="*/ 317759 h 648033"/>
                <a:gd name="connsiteX3" fmla="*/ 1759950 w 1759950"/>
                <a:gd name="connsiteY3" fmla="*/ 648033 h 648033"/>
                <a:gd name="connsiteX4" fmla="*/ 0 w 1759950"/>
                <a:gd name="connsiteY4" fmla="*/ 648033 h 648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59950" h="648033">
                  <a:moveTo>
                    <a:pt x="688470" y="0"/>
                  </a:moveTo>
                  <a:lnTo>
                    <a:pt x="688470" y="317759"/>
                  </a:lnTo>
                  <a:lnTo>
                    <a:pt x="1759950" y="317759"/>
                  </a:lnTo>
                  <a:lnTo>
                    <a:pt x="1759950" y="648033"/>
                  </a:lnTo>
                  <a:lnTo>
                    <a:pt x="0" y="648033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48AA229-A65B-4F38-B986-284150540C01}"/>
                </a:ext>
              </a:extLst>
            </p:cNvPr>
            <p:cNvSpPr txBox="1"/>
            <p:nvPr/>
          </p:nvSpPr>
          <p:spPr>
            <a:xfrm>
              <a:off x="5300392" y="1996543"/>
              <a:ext cx="526476" cy="400110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2000" b="1" dirty="0">
                  <a:solidFill>
                    <a:schemeClr val="bg1"/>
                  </a:solidFill>
                  <a:cs typeface="Arial" pitchFamily="34" charset="0"/>
                </a:rPr>
                <a:t>01</a:t>
              </a:r>
              <a:endParaRPr lang="ko-KR" altLang="en-US" sz="20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0CE817E-8044-42B0-B68D-DAD64631BDFB}"/>
                </a:ext>
              </a:extLst>
            </p:cNvPr>
            <p:cNvSpPr txBox="1"/>
            <p:nvPr/>
          </p:nvSpPr>
          <p:spPr>
            <a:xfrm>
              <a:off x="5715375" y="2058099"/>
              <a:ext cx="1220446" cy="276999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pic>
        <p:nvPicPr>
          <p:cNvPr id="15" name="Picture 14" descr="A picture containing text&#10;&#10;Description automatically generated">
            <a:extLst>
              <a:ext uri="{FF2B5EF4-FFF2-40B4-BE49-F238E27FC236}">
                <a16:creationId xmlns:a16="http://schemas.microsoft.com/office/drawing/2014/main" id="{78FCCD29-BCBA-4A9D-A154-05404FE012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707" y="1197644"/>
            <a:ext cx="3168505" cy="1317029"/>
          </a:xfrm>
          <a:prstGeom prst="rect">
            <a:avLst/>
          </a:prstGeom>
        </p:spPr>
      </p:pic>
      <p:pic>
        <p:nvPicPr>
          <p:cNvPr id="21" name="Picture 20" descr="A picture containing text, table&#10;&#10;Description automatically generated">
            <a:extLst>
              <a:ext uri="{FF2B5EF4-FFF2-40B4-BE49-F238E27FC236}">
                <a16:creationId xmlns:a16="http://schemas.microsoft.com/office/drawing/2014/main" id="{91BA4558-B54D-402C-90CD-B73FF89748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475" y="3086221"/>
            <a:ext cx="6785977" cy="3584838"/>
          </a:xfrm>
          <a:prstGeom prst="rect">
            <a:avLst/>
          </a:prstGeom>
        </p:spPr>
      </p:pic>
      <p:pic>
        <p:nvPicPr>
          <p:cNvPr id="19" name="Picture 18" descr="Table&#10;&#10;Description automatically generated">
            <a:extLst>
              <a:ext uri="{FF2B5EF4-FFF2-40B4-BE49-F238E27FC236}">
                <a16:creationId xmlns:a16="http://schemas.microsoft.com/office/drawing/2014/main" id="{AD67B1FE-D12B-4C83-8CF3-EBE421A342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7339" y="1224089"/>
            <a:ext cx="6785977" cy="3627654"/>
          </a:xfrm>
          <a:prstGeom prst="rect">
            <a:avLst/>
          </a:prstGeom>
        </p:spPr>
      </p:pic>
      <p:pic>
        <p:nvPicPr>
          <p:cNvPr id="4" name="Picture 3" descr="Diagram, engineering drawing&#10;&#10;Description automatically generated">
            <a:extLst>
              <a:ext uri="{FF2B5EF4-FFF2-40B4-BE49-F238E27FC236}">
                <a16:creationId xmlns:a16="http://schemas.microsoft.com/office/drawing/2014/main" id="{BAFCE877-7296-4BBA-9506-5A012D88D45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249" b="93642" l="7818" r="97720">
                        <a14:foregroundMark x1="23779" y1="36416" x2="23453" y2="39017"/>
                        <a14:foregroundMark x1="34365" y1="34971" x2="17915" y2="26590"/>
                        <a14:foregroundMark x1="17915" y1="26590" x2="20847" y2="52601"/>
                        <a14:foregroundMark x1="20847" y1="52601" x2="38762" y2="57514"/>
                        <a14:foregroundMark x1="38762" y1="57514" x2="34202" y2="33237"/>
                        <a14:foregroundMark x1="14169" y1="50000" x2="21987" y2="75434"/>
                        <a14:foregroundMark x1="21987" y1="75434" x2="40391" y2="81503"/>
                        <a14:foregroundMark x1="7818" y1="64740" x2="11401" y2="38728"/>
                        <a14:foregroundMark x1="11401" y1="38728" x2="25244" y2="26879"/>
                        <a14:foregroundMark x1="25244" y1="26879" x2="29805" y2="28324"/>
                        <a14:foregroundMark x1="40879" y1="40462" x2="70195" y2="18497"/>
                        <a14:foregroundMark x1="70195" y1="18497" x2="79642" y2="27457"/>
                        <a14:foregroundMark x1="83550" y1="31503" x2="87296" y2="58382"/>
                        <a14:foregroundMark x1="87296" y1="58382" x2="83876" y2="78324"/>
                        <a14:foregroundMark x1="87459" y1="75434" x2="72801" y2="82659"/>
                        <a14:foregroundMark x1="72801" y1="82659" x2="72638" y2="82659"/>
                        <a14:foregroundMark x1="56515" y1="78035" x2="71498" y2="84393"/>
                        <a14:foregroundMark x1="71498" y1="84393" x2="71987" y2="82948"/>
                        <a14:foregroundMark x1="64169" y1="91040" x2="70684" y2="85838"/>
                        <a14:foregroundMark x1="63518" y1="92486" x2="65472" y2="93642"/>
                        <a14:foregroundMark x1="73127" y1="86705" x2="75081" y2="85260"/>
                        <a14:foregroundMark x1="69055" y1="13873" x2="79642" y2="23410"/>
                        <a14:foregroundMark x1="92834" y1="48266" x2="94137" y2="52890"/>
                        <a14:foregroundMark x1="84853" y1="80058" x2="86645" y2="78613"/>
                        <a14:foregroundMark x1="81759" y1="80925" x2="81759" y2="80925"/>
                        <a14:foregroundMark x1="47068" y1="14162" x2="47068" y2="14162"/>
                        <a14:foregroundMark x1="62704" y1="9249" x2="62704" y2="9249"/>
                        <a14:foregroundMark x1="89739" y1="26879" x2="89739" y2="26879"/>
                        <a14:foregroundMark x1="97720" y1="45954" x2="97720" y2="45954"/>
                        <a14:foregroundMark x1="92345" y1="65896" x2="92345" y2="65896"/>
                        <a14:foregroundMark x1="90717" y1="62139" x2="90717" y2="62139"/>
                        <a14:foregroundMark x1="81596" y1="88728" x2="81596" y2="88728"/>
                        <a14:foregroundMark x1="53420" y1="86994" x2="53420" y2="86994"/>
                        <a14:foregroundMark x1="80619" y1="20231" x2="80619" y2="20231"/>
                        <a14:foregroundMark x1="81433" y1="21098" x2="81433" y2="21098"/>
                        <a14:foregroundMark x1="72801" y1="11272" x2="72801" y2="11272"/>
                        <a14:foregroundMark x1="14169" y1="22832" x2="14169" y2="22832"/>
                        <a14:foregroundMark x1="57329" y1="43064" x2="57329" y2="43064"/>
                        <a14:foregroundMark x1="57166" y1="42775" x2="57166" y2="42775"/>
                        <a14:foregroundMark x1="64332" y1="34971" x2="64332" y2="34971"/>
                        <a14:foregroundMark x1="81596" y1="89595" x2="81596" y2="89595"/>
                        <a14:foregroundMark x1="87948" y1="81214" x2="87948" y2="81214"/>
                        <a14:foregroundMark x1="77362" y1="67341" x2="77362" y2="67341"/>
                        <a14:backgroundMark x1="65472" y1="46821" x2="65472" y2="4682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852" t="7947" b="5535"/>
          <a:stretch/>
        </p:blipFill>
        <p:spPr>
          <a:xfrm rot="20756353">
            <a:off x="8018106" y="4886919"/>
            <a:ext cx="3501552" cy="1775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4090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Box 37">
            <a:extLst>
              <a:ext uri="{FF2B5EF4-FFF2-40B4-BE49-F238E27FC236}">
                <a16:creationId xmlns:a16="http://schemas.microsoft.com/office/drawing/2014/main" id="{6165F423-CF95-4878-8C21-529813940291}"/>
              </a:ext>
            </a:extLst>
          </p:cNvPr>
          <p:cNvSpPr txBox="1"/>
          <p:nvPr/>
        </p:nvSpPr>
        <p:spPr>
          <a:xfrm>
            <a:off x="963876" y="4635548"/>
            <a:ext cx="397349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You can simply impress your audience and add a unique zing and appeal to your Presentations. Easy to change colors, photos and Text. Get a modern PowerPoint  Presentation that is beautifully designed. 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ea typeface="HY견명조" pitchFamily="18" charset="-127"/>
                <a:cs typeface="Arial" pitchFamily="34" charset="0"/>
              </a:rPr>
              <a:t>I hope and I believe that this Template will your Time, Money and Reputation. 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You can simply impress your audience and add a unique zing and appeal to your Presentations.  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1B6ECB4-BB23-43BE-93E7-DE48B0DCDD72}"/>
              </a:ext>
            </a:extLst>
          </p:cNvPr>
          <p:cNvSpPr txBox="1"/>
          <p:nvPr/>
        </p:nvSpPr>
        <p:spPr>
          <a:xfrm>
            <a:off x="963876" y="3581684"/>
            <a:ext cx="397349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Get a modern PowerPoint  Presentation that is beautifully designed. Easy to change colors, photos and Text. </a:t>
            </a:r>
            <a:endParaRPr lang="ko-KR" altLang="en-US" sz="1400" b="1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sp>
        <p:nvSpPr>
          <p:cNvPr id="40" name="Text Placeholder 13">
            <a:extLst>
              <a:ext uri="{FF2B5EF4-FFF2-40B4-BE49-F238E27FC236}">
                <a16:creationId xmlns:a16="http://schemas.microsoft.com/office/drawing/2014/main" id="{F61B7451-E002-4FB0-9C16-C8B37A6BDCE5}"/>
              </a:ext>
            </a:extLst>
          </p:cNvPr>
          <p:cNvSpPr txBox="1">
            <a:spLocks/>
          </p:cNvSpPr>
          <p:nvPr/>
        </p:nvSpPr>
        <p:spPr>
          <a:xfrm>
            <a:off x="966245" y="533492"/>
            <a:ext cx="3281905" cy="2357762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sz="4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rPr>
              <a:t>Simple </a:t>
            </a:r>
            <a:r>
              <a:rPr lang="en-US" altLang="ko-KR" sz="4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rPr>
              <a:t>Images &amp; Contents</a:t>
            </a:r>
          </a:p>
        </p:txBody>
      </p:sp>
      <p:sp>
        <p:nvSpPr>
          <p:cNvPr id="15" name="자유형: 도형 34">
            <a:extLst>
              <a:ext uri="{FF2B5EF4-FFF2-40B4-BE49-F238E27FC236}">
                <a16:creationId xmlns:a16="http://schemas.microsoft.com/office/drawing/2014/main" id="{6459F166-C1AE-49BD-A7FB-4CDE1C54BAAC}"/>
              </a:ext>
            </a:extLst>
          </p:cNvPr>
          <p:cNvSpPr/>
          <p:nvPr/>
        </p:nvSpPr>
        <p:spPr>
          <a:xfrm>
            <a:off x="10755082" y="0"/>
            <a:ext cx="1436918" cy="1393380"/>
          </a:xfrm>
          <a:custGeom>
            <a:avLst/>
            <a:gdLst>
              <a:gd name="connsiteX0" fmla="*/ 200304 w 1436918"/>
              <a:gd name="connsiteY0" fmla="*/ 0 h 1393380"/>
              <a:gd name="connsiteX1" fmla="*/ 1436918 w 1436918"/>
              <a:gd name="connsiteY1" fmla="*/ 0 h 1393380"/>
              <a:gd name="connsiteX2" fmla="*/ 1436918 w 1436918"/>
              <a:gd name="connsiteY2" fmla="*/ 1149538 h 1393380"/>
              <a:gd name="connsiteX3" fmla="*/ 1193076 w 1436918"/>
              <a:gd name="connsiteY3" fmla="*/ 1393380 h 1393380"/>
              <a:gd name="connsiteX4" fmla="*/ 0 w 1436918"/>
              <a:gd name="connsiteY4" fmla="*/ 200304 h 1393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36918" h="1393380">
                <a:moveTo>
                  <a:pt x="200304" y="0"/>
                </a:moveTo>
                <a:lnTo>
                  <a:pt x="1436918" y="0"/>
                </a:lnTo>
                <a:lnTo>
                  <a:pt x="1436918" y="1149538"/>
                </a:lnTo>
                <a:lnTo>
                  <a:pt x="1193076" y="1393380"/>
                </a:lnTo>
                <a:lnTo>
                  <a:pt x="0" y="200304"/>
                </a:lnTo>
                <a:close/>
              </a:path>
            </a:pathLst>
          </a:custGeom>
          <a:solidFill>
            <a:srgbClr val="96C8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6" name="자유형: 도형 35">
            <a:extLst>
              <a:ext uri="{FF2B5EF4-FFF2-40B4-BE49-F238E27FC236}">
                <a16:creationId xmlns:a16="http://schemas.microsoft.com/office/drawing/2014/main" id="{8657D5CE-DB48-4940-860E-BAB55C81C910}"/>
              </a:ext>
            </a:extLst>
          </p:cNvPr>
          <p:cNvSpPr/>
          <p:nvPr/>
        </p:nvSpPr>
        <p:spPr>
          <a:xfrm rot="10800000">
            <a:off x="6836223" y="5464622"/>
            <a:ext cx="2386152" cy="1393379"/>
          </a:xfrm>
          <a:custGeom>
            <a:avLst/>
            <a:gdLst>
              <a:gd name="connsiteX0" fmla="*/ 200303 w 2386152"/>
              <a:gd name="connsiteY0" fmla="*/ 0 h 1393379"/>
              <a:gd name="connsiteX1" fmla="*/ 2185849 w 2386152"/>
              <a:gd name="connsiteY1" fmla="*/ 0 h 1393379"/>
              <a:gd name="connsiteX2" fmla="*/ 2386152 w 2386152"/>
              <a:gd name="connsiteY2" fmla="*/ 200303 h 1393379"/>
              <a:gd name="connsiteX3" fmla="*/ 1193076 w 2386152"/>
              <a:gd name="connsiteY3" fmla="*/ 1393379 h 1393379"/>
              <a:gd name="connsiteX4" fmla="*/ 0 w 2386152"/>
              <a:gd name="connsiteY4" fmla="*/ 200303 h 1393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86152" h="1393379">
                <a:moveTo>
                  <a:pt x="200303" y="0"/>
                </a:moveTo>
                <a:lnTo>
                  <a:pt x="2185849" y="0"/>
                </a:lnTo>
                <a:lnTo>
                  <a:pt x="2386152" y="200303"/>
                </a:lnTo>
                <a:lnTo>
                  <a:pt x="1193076" y="1393379"/>
                </a:lnTo>
                <a:lnTo>
                  <a:pt x="0" y="200303"/>
                </a:ln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pic>
        <p:nvPicPr>
          <p:cNvPr id="17" name="Picture 16" descr="A close up of a newspaper&#10;&#10;Description automatically generated">
            <a:extLst>
              <a:ext uri="{FF2B5EF4-FFF2-40B4-BE49-F238E27FC236}">
                <a16:creationId xmlns:a16="http://schemas.microsoft.com/office/drawing/2014/main" id="{9AE88F5B-9A3E-4FE4-84E7-3D3D1EFF6C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506" y="1391711"/>
            <a:ext cx="4541520" cy="2430780"/>
          </a:xfrm>
          <a:prstGeom prst="rect">
            <a:avLst/>
          </a:prstGeom>
        </p:spPr>
      </p:pic>
      <p:pic>
        <p:nvPicPr>
          <p:cNvPr id="18" name="Picture 17" descr="A close up of a newspaper&#10;&#10;Description automatically generated">
            <a:extLst>
              <a:ext uri="{FF2B5EF4-FFF2-40B4-BE49-F238E27FC236}">
                <a16:creationId xmlns:a16="http://schemas.microsoft.com/office/drawing/2014/main" id="{22A9F06C-042C-496B-BB97-8466939A74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506" y="3807931"/>
            <a:ext cx="4625340" cy="2438400"/>
          </a:xfrm>
          <a:prstGeom prst="rect">
            <a:avLst/>
          </a:prstGeom>
        </p:spPr>
      </p:pic>
      <p:pic>
        <p:nvPicPr>
          <p:cNvPr id="19" name="Picture 18" descr="Text&#10;&#10;Description automatically generated">
            <a:extLst>
              <a:ext uri="{FF2B5EF4-FFF2-40B4-BE49-F238E27FC236}">
                <a16:creationId xmlns:a16="http://schemas.microsoft.com/office/drawing/2014/main" id="{1BEEF18D-A918-46E5-B01F-D6A7CA02BA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506" y="661885"/>
            <a:ext cx="3649980" cy="746760"/>
          </a:xfrm>
          <a:prstGeom prst="rect">
            <a:avLst/>
          </a:prstGeom>
        </p:spPr>
      </p:pic>
      <p:sp>
        <p:nvSpPr>
          <p:cNvPr id="14" name="자유형: 도형 30">
            <a:extLst>
              <a:ext uri="{FF2B5EF4-FFF2-40B4-BE49-F238E27FC236}">
                <a16:creationId xmlns:a16="http://schemas.microsoft.com/office/drawing/2014/main" id="{2C268D95-6831-4266-B85D-064EBE9CA51C}"/>
              </a:ext>
            </a:extLst>
          </p:cNvPr>
          <p:cNvSpPr/>
          <p:nvPr/>
        </p:nvSpPr>
        <p:spPr>
          <a:xfrm>
            <a:off x="8155574" y="2"/>
            <a:ext cx="2386152" cy="1393379"/>
          </a:xfrm>
          <a:custGeom>
            <a:avLst/>
            <a:gdLst>
              <a:gd name="connsiteX0" fmla="*/ 200303 w 2386152"/>
              <a:gd name="connsiteY0" fmla="*/ 0 h 1393379"/>
              <a:gd name="connsiteX1" fmla="*/ 2185849 w 2386152"/>
              <a:gd name="connsiteY1" fmla="*/ 0 h 1393379"/>
              <a:gd name="connsiteX2" fmla="*/ 2386152 w 2386152"/>
              <a:gd name="connsiteY2" fmla="*/ 200303 h 1393379"/>
              <a:gd name="connsiteX3" fmla="*/ 1193076 w 2386152"/>
              <a:gd name="connsiteY3" fmla="*/ 1393379 h 1393379"/>
              <a:gd name="connsiteX4" fmla="*/ 0 w 2386152"/>
              <a:gd name="connsiteY4" fmla="*/ 200303 h 1393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86152" h="1393379">
                <a:moveTo>
                  <a:pt x="200303" y="0"/>
                </a:moveTo>
                <a:lnTo>
                  <a:pt x="2185849" y="0"/>
                </a:lnTo>
                <a:lnTo>
                  <a:pt x="2386152" y="200303"/>
                </a:lnTo>
                <a:lnTo>
                  <a:pt x="1193076" y="1393379"/>
                </a:lnTo>
                <a:lnTo>
                  <a:pt x="0" y="200303"/>
                </a:lnTo>
                <a:close/>
              </a:path>
            </a:pathLst>
          </a:custGeom>
          <a:solidFill>
            <a:srgbClr val="96C8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3" name="자유형: 도형 27">
            <a:extLst>
              <a:ext uri="{FF2B5EF4-FFF2-40B4-BE49-F238E27FC236}">
                <a16:creationId xmlns:a16="http://schemas.microsoft.com/office/drawing/2014/main" id="{5C6DA5C3-7B78-4621-AEF8-559F8E50A6DB}"/>
              </a:ext>
            </a:extLst>
          </p:cNvPr>
          <p:cNvSpPr/>
          <p:nvPr/>
        </p:nvSpPr>
        <p:spPr>
          <a:xfrm>
            <a:off x="10755082" y="1558843"/>
            <a:ext cx="1436918" cy="2386152"/>
          </a:xfrm>
          <a:custGeom>
            <a:avLst/>
            <a:gdLst>
              <a:gd name="connsiteX0" fmla="*/ 1193076 w 1436918"/>
              <a:gd name="connsiteY0" fmla="*/ 0 h 2386152"/>
              <a:gd name="connsiteX1" fmla="*/ 1436918 w 1436918"/>
              <a:gd name="connsiteY1" fmla="*/ 243842 h 2386152"/>
              <a:gd name="connsiteX2" fmla="*/ 1436918 w 1436918"/>
              <a:gd name="connsiteY2" fmla="*/ 2142310 h 2386152"/>
              <a:gd name="connsiteX3" fmla="*/ 1193076 w 1436918"/>
              <a:gd name="connsiteY3" fmla="*/ 2386152 h 2386152"/>
              <a:gd name="connsiteX4" fmla="*/ 0 w 1436918"/>
              <a:gd name="connsiteY4" fmla="*/ 1193076 h 2386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36918" h="2386152">
                <a:moveTo>
                  <a:pt x="1193076" y="0"/>
                </a:moveTo>
                <a:lnTo>
                  <a:pt x="1436918" y="243842"/>
                </a:lnTo>
                <a:lnTo>
                  <a:pt x="1436918" y="2142310"/>
                </a:lnTo>
                <a:lnTo>
                  <a:pt x="1193076" y="2386152"/>
                </a:lnTo>
                <a:lnTo>
                  <a:pt x="0" y="1193076"/>
                </a:lnTo>
                <a:close/>
              </a:path>
            </a:pathLst>
          </a:custGeom>
          <a:solidFill>
            <a:srgbClr val="96C8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pic>
        <p:nvPicPr>
          <p:cNvPr id="24" name="Picture Placeholder 23" descr="Diagram, engineering drawing&#10;&#10;Description automatically generated">
            <a:extLst>
              <a:ext uri="{FF2B5EF4-FFF2-40B4-BE49-F238E27FC236}">
                <a16:creationId xmlns:a16="http://schemas.microsoft.com/office/drawing/2014/main" id="{2B004119-EEA3-4930-A47B-676342FC11B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32" r="21932"/>
          <a:stretch>
            <a:fillRect/>
          </a:stretch>
        </p:blipFill>
        <p:spPr>
          <a:xfrm>
            <a:off x="5551488" y="296863"/>
            <a:ext cx="6248400" cy="6261100"/>
          </a:xfrm>
          <a:custGeom>
            <a:avLst/>
            <a:gdLst>
              <a:gd name="connsiteX0" fmla="*/ 3775167 w 6248402"/>
              <a:gd name="connsiteY0" fmla="*/ 3918858 h 6261464"/>
              <a:gd name="connsiteX1" fmla="*/ 4946470 w 6248402"/>
              <a:gd name="connsiteY1" fmla="*/ 5090161 h 6261464"/>
              <a:gd name="connsiteX2" fmla="*/ 3775167 w 6248402"/>
              <a:gd name="connsiteY2" fmla="*/ 6261464 h 6261464"/>
              <a:gd name="connsiteX3" fmla="*/ 2603864 w 6248402"/>
              <a:gd name="connsiteY3" fmla="*/ 5090161 h 6261464"/>
              <a:gd name="connsiteX4" fmla="*/ 1171303 w 6248402"/>
              <a:gd name="connsiteY4" fmla="*/ 3918858 h 6261464"/>
              <a:gd name="connsiteX5" fmla="*/ 2342606 w 6248402"/>
              <a:gd name="connsiteY5" fmla="*/ 5090161 h 6261464"/>
              <a:gd name="connsiteX6" fmla="*/ 1171303 w 6248402"/>
              <a:gd name="connsiteY6" fmla="*/ 6261464 h 6261464"/>
              <a:gd name="connsiteX7" fmla="*/ 0 w 6248402"/>
              <a:gd name="connsiteY7" fmla="*/ 5090161 h 6261464"/>
              <a:gd name="connsiteX8" fmla="*/ 5077099 w 6248402"/>
              <a:gd name="connsiteY8" fmla="*/ 2595155 h 6261464"/>
              <a:gd name="connsiteX9" fmla="*/ 6248402 w 6248402"/>
              <a:gd name="connsiteY9" fmla="*/ 3766458 h 6261464"/>
              <a:gd name="connsiteX10" fmla="*/ 5077099 w 6248402"/>
              <a:gd name="connsiteY10" fmla="*/ 4937761 h 6261464"/>
              <a:gd name="connsiteX11" fmla="*/ 3905796 w 6248402"/>
              <a:gd name="connsiteY11" fmla="*/ 3766458 h 6261464"/>
              <a:gd name="connsiteX12" fmla="*/ 2473235 w 6248402"/>
              <a:gd name="connsiteY12" fmla="*/ 2595155 h 6261464"/>
              <a:gd name="connsiteX13" fmla="*/ 3644538 w 6248402"/>
              <a:gd name="connsiteY13" fmla="*/ 3766458 h 6261464"/>
              <a:gd name="connsiteX14" fmla="*/ 2473235 w 6248402"/>
              <a:gd name="connsiteY14" fmla="*/ 4937761 h 6261464"/>
              <a:gd name="connsiteX15" fmla="*/ 1301932 w 6248402"/>
              <a:gd name="connsiteY15" fmla="*/ 3766458 h 6261464"/>
              <a:gd name="connsiteX16" fmla="*/ 1171303 w 6248402"/>
              <a:gd name="connsiteY16" fmla="*/ 1323703 h 6261464"/>
              <a:gd name="connsiteX17" fmla="*/ 2342606 w 6248402"/>
              <a:gd name="connsiteY17" fmla="*/ 2495006 h 6261464"/>
              <a:gd name="connsiteX18" fmla="*/ 1171303 w 6248402"/>
              <a:gd name="connsiteY18" fmla="*/ 3666309 h 6261464"/>
              <a:gd name="connsiteX19" fmla="*/ 0 w 6248402"/>
              <a:gd name="connsiteY19" fmla="*/ 2495006 h 6261464"/>
              <a:gd name="connsiteX20" fmla="*/ 3775167 w 6248402"/>
              <a:gd name="connsiteY20" fmla="*/ 1323703 h 6261464"/>
              <a:gd name="connsiteX21" fmla="*/ 4946470 w 6248402"/>
              <a:gd name="connsiteY21" fmla="*/ 2495006 h 6261464"/>
              <a:gd name="connsiteX22" fmla="*/ 3775167 w 6248402"/>
              <a:gd name="connsiteY22" fmla="*/ 3666309 h 6261464"/>
              <a:gd name="connsiteX23" fmla="*/ 2603864 w 6248402"/>
              <a:gd name="connsiteY23" fmla="*/ 2495006 h 6261464"/>
              <a:gd name="connsiteX24" fmla="*/ 2473235 w 6248402"/>
              <a:gd name="connsiteY24" fmla="*/ 0 h 6261464"/>
              <a:gd name="connsiteX25" fmla="*/ 3644538 w 6248402"/>
              <a:gd name="connsiteY25" fmla="*/ 1171303 h 6261464"/>
              <a:gd name="connsiteX26" fmla="*/ 2473235 w 6248402"/>
              <a:gd name="connsiteY26" fmla="*/ 2342606 h 6261464"/>
              <a:gd name="connsiteX27" fmla="*/ 1301932 w 6248402"/>
              <a:gd name="connsiteY27" fmla="*/ 1171303 h 6261464"/>
              <a:gd name="connsiteX28" fmla="*/ 5077099 w 6248402"/>
              <a:gd name="connsiteY28" fmla="*/ 0 h 6261464"/>
              <a:gd name="connsiteX29" fmla="*/ 6248402 w 6248402"/>
              <a:gd name="connsiteY29" fmla="*/ 1171303 h 6261464"/>
              <a:gd name="connsiteX30" fmla="*/ 5077099 w 6248402"/>
              <a:gd name="connsiteY30" fmla="*/ 2342606 h 6261464"/>
              <a:gd name="connsiteX31" fmla="*/ 3905796 w 6248402"/>
              <a:gd name="connsiteY31" fmla="*/ 1171303 h 62614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6248402" h="6261464">
                <a:moveTo>
                  <a:pt x="3775167" y="3918858"/>
                </a:moveTo>
                <a:lnTo>
                  <a:pt x="4946470" y="5090161"/>
                </a:lnTo>
                <a:lnTo>
                  <a:pt x="3775167" y="6261464"/>
                </a:lnTo>
                <a:lnTo>
                  <a:pt x="2603864" y="5090161"/>
                </a:lnTo>
                <a:close/>
                <a:moveTo>
                  <a:pt x="1171303" y="3918858"/>
                </a:moveTo>
                <a:lnTo>
                  <a:pt x="2342606" y="5090161"/>
                </a:lnTo>
                <a:lnTo>
                  <a:pt x="1171303" y="6261464"/>
                </a:lnTo>
                <a:lnTo>
                  <a:pt x="0" y="5090161"/>
                </a:lnTo>
                <a:close/>
                <a:moveTo>
                  <a:pt x="5077099" y="2595155"/>
                </a:moveTo>
                <a:lnTo>
                  <a:pt x="6248402" y="3766458"/>
                </a:lnTo>
                <a:lnTo>
                  <a:pt x="5077099" y="4937761"/>
                </a:lnTo>
                <a:lnTo>
                  <a:pt x="3905796" y="3766458"/>
                </a:lnTo>
                <a:close/>
                <a:moveTo>
                  <a:pt x="2473235" y="2595155"/>
                </a:moveTo>
                <a:lnTo>
                  <a:pt x="3644538" y="3766458"/>
                </a:lnTo>
                <a:lnTo>
                  <a:pt x="2473235" y="4937761"/>
                </a:lnTo>
                <a:lnTo>
                  <a:pt x="1301932" y="3766458"/>
                </a:lnTo>
                <a:close/>
                <a:moveTo>
                  <a:pt x="1171303" y="1323703"/>
                </a:moveTo>
                <a:lnTo>
                  <a:pt x="2342606" y="2495006"/>
                </a:lnTo>
                <a:lnTo>
                  <a:pt x="1171303" y="3666309"/>
                </a:lnTo>
                <a:lnTo>
                  <a:pt x="0" y="2495006"/>
                </a:lnTo>
                <a:close/>
                <a:moveTo>
                  <a:pt x="3775167" y="1323703"/>
                </a:moveTo>
                <a:lnTo>
                  <a:pt x="4946470" y="2495006"/>
                </a:lnTo>
                <a:lnTo>
                  <a:pt x="3775167" y="3666309"/>
                </a:lnTo>
                <a:lnTo>
                  <a:pt x="2603864" y="2495006"/>
                </a:lnTo>
                <a:close/>
                <a:moveTo>
                  <a:pt x="2473235" y="0"/>
                </a:moveTo>
                <a:lnTo>
                  <a:pt x="3644538" y="1171303"/>
                </a:lnTo>
                <a:lnTo>
                  <a:pt x="2473235" y="2342606"/>
                </a:lnTo>
                <a:lnTo>
                  <a:pt x="1301932" y="1171303"/>
                </a:lnTo>
                <a:close/>
                <a:moveTo>
                  <a:pt x="5077099" y="0"/>
                </a:moveTo>
                <a:lnTo>
                  <a:pt x="6248402" y="1171303"/>
                </a:lnTo>
                <a:lnTo>
                  <a:pt x="5077099" y="2342606"/>
                </a:lnTo>
                <a:lnTo>
                  <a:pt x="3905796" y="1171303"/>
                </a:lnTo>
                <a:close/>
              </a:path>
            </a:pathLst>
          </a:custGeom>
          <a:noFill/>
          <a:effectLst/>
        </p:spPr>
      </p:pic>
    </p:spTree>
    <p:extLst>
      <p:ext uri="{BB962C8B-B14F-4D97-AF65-F5344CB8AC3E}">
        <p14:creationId xmlns:p14="http://schemas.microsoft.com/office/powerpoint/2010/main" val="36975872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Plot initial robot</a:t>
            </a:r>
          </a:p>
        </p:txBody>
      </p:sp>
      <p:sp>
        <p:nvSpPr>
          <p:cNvPr id="9" name="Graphic 4">
            <a:extLst>
              <a:ext uri="{FF2B5EF4-FFF2-40B4-BE49-F238E27FC236}">
                <a16:creationId xmlns:a16="http://schemas.microsoft.com/office/drawing/2014/main" id="{D1E44947-63D5-43A6-9886-E54CFDE73B68}"/>
              </a:ext>
            </a:extLst>
          </p:cNvPr>
          <p:cNvSpPr/>
          <p:nvPr/>
        </p:nvSpPr>
        <p:spPr>
          <a:xfrm>
            <a:off x="2980322" y="2426559"/>
            <a:ext cx="3697862" cy="3376310"/>
          </a:xfrm>
          <a:custGeom>
            <a:avLst/>
            <a:gdLst>
              <a:gd name="connsiteX0" fmla="*/ 1465659 w 2190750"/>
              <a:gd name="connsiteY0" fmla="*/ 0 h 2000250"/>
              <a:gd name="connsiteX1" fmla="*/ 733187 w 2190750"/>
              <a:gd name="connsiteY1" fmla="*/ 0 h 2000250"/>
              <a:gd name="connsiteX2" fmla="*/ 416004 w 2190750"/>
              <a:gd name="connsiteY2" fmla="*/ 182880 h 2000250"/>
              <a:gd name="connsiteX3" fmla="*/ 49292 w 2190750"/>
              <a:gd name="connsiteY3" fmla="*/ 817245 h 2000250"/>
              <a:gd name="connsiteX4" fmla="*/ 49292 w 2190750"/>
              <a:gd name="connsiteY4" fmla="*/ 1183005 h 2000250"/>
              <a:gd name="connsiteX5" fmla="*/ 416004 w 2190750"/>
              <a:gd name="connsiteY5" fmla="*/ 1817370 h 2000250"/>
              <a:gd name="connsiteX6" fmla="*/ 733187 w 2190750"/>
              <a:gd name="connsiteY6" fmla="*/ 2000250 h 2000250"/>
              <a:gd name="connsiteX7" fmla="*/ 1465659 w 2190750"/>
              <a:gd name="connsiteY7" fmla="*/ 2000250 h 2000250"/>
              <a:gd name="connsiteX8" fmla="*/ 1782842 w 2190750"/>
              <a:gd name="connsiteY8" fmla="*/ 1817370 h 2000250"/>
              <a:gd name="connsiteX9" fmla="*/ 2149555 w 2190750"/>
              <a:gd name="connsiteY9" fmla="*/ 1183005 h 2000250"/>
              <a:gd name="connsiteX10" fmla="*/ 2149555 w 2190750"/>
              <a:gd name="connsiteY10" fmla="*/ 817245 h 2000250"/>
              <a:gd name="connsiteX11" fmla="*/ 1782842 w 2190750"/>
              <a:gd name="connsiteY11" fmla="*/ 182880 h 2000250"/>
              <a:gd name="connsiteX12" fmla="*/ 1465659 w 2190750"/>
              <a:gd name="connsiteY12" fmla="*/ 0 h 2000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190750" h="2000250">
                <a:moveTo>
                  <a:pt x="1465659" y="0"/>
                </a:moveTo>
                <a:lnTo>
                  <a:pt x="733187" y="0"/>
                </a:lnTo>
                <a:cubicBezTo>
                  <a:pt x="602694" y="0"/>
                  <a:pt x="481727" y="69533"/>
                  <a:pt x="416004" y="182880"/>
                </a:cubicBezTo>
                <a:lnTo>
                  <a:pt x="49292" y="817245"/>
                </a:lnTo>
                <a:cubicBezTo>
                  <a:pt x="-16431" y="930593"/>
                  <a:pt x="-16431" y="1069658"/>
                  <a:pt x="49292" y="1183005"/>
                </a:cubicBezTo>
                <a:lnTo>
                  <a:pt x="416004" y="1817370"/>
                </a:lnTo>
                <a:cubicBezTo>
                  <a:pt x="481727" y="1930718"/>
                  <a:pt x="601742" y="2000250"/>
                  <a:pt x="733187" y="2000250"/>
                </a:cubicBezTo>
                <a:lnTo>
                  <a:pt x="1465659" y="2000250"/>
                </a:lnTo>
                <a:cubicBezTo>
                  <a:pt x="1596152" y="2000250"/>
                  <a:pt x="1717119" y="1930718"/>
                  <a:pt x="1782842" y="1817370"/>
                </a:cubicBezTo>
                <a:lnTo>
                  <a:pt x="2149555" y="1183005"/>
                </a:lnTo>
                <a:cubicBezTo>
                  <a:pt x="2215277" y="1069658"/>
                  <a:pt x="2215277" y="930593"/>
                  <a:pt x="2149555" y="817245"/>
                </a:cubicBezTo>
                <a:lnTo>
                  <a:pt x="1782842" y="182880"/>
                </a:lnTo>
                <a:cubicBezTo>
                  <a:pt x="1717119" y="69533"/>
                  <a:pt x="1596152" y="0"/>
                  <a:pt x="1465659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75BF365-23AC-4E39-9AD9-3AC099A5E9A8}"/>
              </a:ext>
            </a:extLst>
          </p:cNvPr>
          <p:cNvSpPr txBox="1"/>
          <p:nvPr/>
        </p:nvSpPr>
        <p:spPr>
          <a:xfrm>
            <a:off x="8208412" y="3800743"/>
            <a:ext cx="33710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4"/>
                </a:solidFill>
                <a:cs typeface="Arial" pitchFamily="34" charset="0"/>
              </a:rPr>
              <a:t>Simple PowerPoint Presentation</a:t>
            </a:r>
            <a:endParaRPr lang="ko-KR" altLang="en-US" sz="1600" b="1" dirty="0">
              <a:solidFill>
                <a:schemeClr val="accent4"/>
              </a:solidFill>
              <a:cs typeface="Arial" pitchFamily="34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F2742C2-D3D6-45C6-9B5D-B480B57B6170}"/>
              </a:ext>
            </a:extLst>
          </p:cNvPr>
          <p:cNvGrpSpPr/>
          <p:nvPr/>
        </p:nvGrpSpPr>
        <p:grpSpPr>
          <a:xfrm>
            <a:off x="8512792" y="4541121"/>
            <a:ext cx="2762299" cy="1324468"/>
            <a:chOff x="8161373" y="4149392"/>
            <a:chExt cx="2762299" cy="1324468"/>
          </a:xfrm>
        </p:grpSpPr>
        <p:sp>
          <p:nvSpPr>
            <p:cNvPr id="15" name="AutoShape 92">
              <a:extLst>
                <a:ext uri="{FF2B5EF4-FFF2-40B4-BE49-F238E27FC236}">
                  <a16:creationId xmlns:a16="http://schemas.microsoft.com/office/drawing/2014/main" id="{D4E4A55D-8DBF-4C40-AA2B-F39C8636853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8523285" y="4149454"/>
              <a:ext cx="560666" cy="560666"/>
            </a:xfrm>
            <a:prstGeom prst="rect">
              <a:avLst/>
            </a:prstGeom>
            <a:noFill/>
            <a:ln w="38100">
              <a:solidFill>
                <a:schemeClr val="accent4"/>
              </a:solidFill>
              <a:headEnd/>
              <a:tailEnd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 sz="2800" dirty="0">
                <a:solidFill>
                  <a:schemeClr val="accent2"/>
                </a:solidFill>
              </a:endParaRPr>
            </a:p>
          </p:txBody>
        </p:sp>
        <p:sp>
          <p:nvSpPr>
            <p:cNvPr id="16" name="AutoShape 92">
              <a:extLst>
                <a:ext uri="{FF2B5EF4-FFF2-40B4-BE49-F238E27FC236}">
                  <a16:creationId xmlns:a16="http://schemas.microsoft.com/office/drawing/2014/main" id="{547DAF85-FB1E-4762-88BF-8A2665055585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0029226" y="4149392"/>
              <a:ext cx="560666" cy="560728"/>
            </a:xfrm>
            <a:prstGeom prst="rect">
              <a:avLst/>
            </a:prstGeom>
            <a:noFill/>
            <a:ln w="38100">
              <a:solidFill>
                <a:schemeClr val="accent4"/>
              </a:solidFill>
              <a:prstDash val="solid"/>
              <a:headEnd/>
              <a:tailEnd/>
            </a:ln>
            <a:effectLst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 sz="2800" dirty="0">
                <a:solidFill>
                  <a:schemeClr val="accent2"/>
                </a:solidFill>
              </a:endParaRPr>
            </a:p>
          </p:txBody>
        </p:sp>
        <p:sp>
          <p:nvSpPr>
            <p:cNvPr id="17" name="Trapezoid 10">
              <a:extLst>
                <a:ext uri="{FF2B5EF4-FFF2-40B4-BE49-F238E27FC236}">
                  <a16:creationId xmlns:a16="http://schemas.microsoft.com/office/drawing/2014/main" id="{A30BF970-4DD7-43DE-A8D9-4303D1055D1E}"/>
                </a:ext>
              </a:extLst>
            </p:cNvPr>
            <p:cNvSpPr/>
            <p:nvPr/>
          </p:nvSpPr>
          <p:spPr>
            <a:xfrm>
              <a:off x="10129655" y="4243873"/>
              <a:ext cx="368250" cy="367819"/>
            </a:xfrm>
            <a:custGeom>
              <a:avLst/>
              <a:gdLst/>
              <a:ahLst/>
              <a:cxnLst/>
              <a:rect l="l" t="t" r="r" b="b"/>
              <a:pathLst>
                <a:path w="3910377" h="3905794">
                  <a:moveTo>
                    <a:pt x="1" y="3797782"/>
                  </a:moveTo>
                  <a:lnTo>
                    <a:pt x="3910377" y="3797782"/>
                  </a:lnTo>
                  <a:lnTo>
                    <a:pt x="3910377" y="3905794"/>
                  </a:lnTo>
                  <a:lnTo>
                    <a:pt x="1" y="3905794"/>
                  </a:lnTo>
                  <a:close/>
                  <a:moveTo>
                    <a:pt x="1757257" y="3353296"/>
                  </a:moveTo>
                  <a:cubicBezTo>
                    <a:pt x="1690135" y="3353296"/>
                    <a:pt x="1635721" y="3407710"/>
                    <a:pt x="1635721" y="3474832"/>
                  </a:cubicBezTo>
                  <a:cubicBezTo>
                    <a:pt x="1635721" y="3541954"/>
                    <a:pt x="1690135" y="3596368"/>
                    <a:pt x="1757257" y="3596368"/>
                  </a:cubicBezTo>
                  <a:lnTo>
                    <a:pt x="2187409" y="3596368"/>
                  </a:lnTo>
                  <a:cubicBezTo>
                    <a:pt x="2254531" y="3596368"/>
                    <a:pt x="2308945" y="3541954"/>
                    <a:pt x="2308945" y="3474832"/>
                  </a:cubicBezTo>
                  <a:cubicBezTo>
                    <a:pt x="2308945" y="3407710"/>
                    <a:pt x="2254531" y="3353296"/>
                    <a:pt x="2187409" y="3353296"/>
                  </a:cubicBezTo>
                  <a:close/>
                  <a:moveTo>
                    <a:pt x="492288" y="2449553"/>
                  </a:moveTo>
                  <a:lnTo>
                    <a:pt x="472244" y="2517369"/>
                  </a:lnTo>
                  <a:lnTo>
                    <a:pt x="3438134" y="2517369"/>
                  </a:lnTo>
                  <a:lnTo>
                    <a:pt x="3418090" y="2449553"/>
                  </a:lnTo>
                  <a:close/>
                  <a:moveTo>
                    <a:pt x="432162" y="2249610"/>
                  </a:moveTo>
                  <a:lnTo>
                    <a:pt x="3478215" y="2249610"/>
                  </a:lnTo>
                  <a:lnTo>
                    <a:pt x="3910377" y="3711740"/>
                  </a:lnTo>
                  <a:lnTo>
                    <a:pt x="0" y="3711740"/>
                  </a:lnTo>
                  <a:close/>
                  <a:moveTo>
                    <a:pt x="1637280" y="544956"/>
                  </a:moveTo>
                  <a:cubicBezTo>
                    <a:pt x="1626413" y="544956"/>
                    <a:pt x="1615547" y="549102"/>
                    <a:pt x="1607256" y="557393"/>
                  </a:cubicBezTo>
                  <a:lnTo>
                    <a:pt x="796281" y="1368368"/>
                  </a:lnTo>
                  <a:cubicBezTo>
                    <a:pt x="779699" y="1384950"/>
                    <a:pt x="779699" y="1411834"/>
                    <a:pt x="796281" y="1428415"/>
                  </a:cubicBezTo>
                  <a:lnTo>
                    <a:pt x="825565" y="1457699"/>
                  </a:lnTo>
                  <a:cubicBezTo>
                    <a:pt x="842147" y="1474281"/>
                    <a:pt x="869031" y="1474281"/>
                    <a:pt x="885612" y="1457699"/>
                  </a:cubicBezTo>
                  <a:lnTo>
                    <a:pt x="1696588" y="646724"/>
                  </a:lnTo>
                  <a:cubicBezTo>
                    <a:pt x="1713169" y="630143"/>
                    <a:pt x="1713169" y="603258"/>
                    <a:pt x="1696588" y="586677"/>
                  </a:cubicBezTo>
                  <a:lnTo>
                    <a:pt x="1667304" y="557393"/>
                  </a:lnTo>
                  <a:cubicBezTo>
                    <a:pt x="1659013" y="549102"/>
                    <a:pt x="1648146" y="544956"/>
                    <a:pt x="1637280" y="544956"/>
                  </a:cubicBezTo>
                  <a:close/>
                  <a:moveTo>
                    <a:pt x="1372791" y="439020"/>
                  </a:moveTo>
                  <a:cubicBezTo>
                    <a:pt x="1361925" y="439020"/>
                    <a:pt x="1351058" y="443165"/>
                    <a:pt x="1342767" y="451456"/>
                  </a:cubicBezTo>
                  <a:lnTo>
                    <a:pt x="851745" y="942478"/>
                  </a:lnTo>
                  <a:cubicBezTo>
                    <a:pt x="835164" y="959060"/>
                    <a:pt x="835164" y="985944"/>
                    <a:pt x="851745" y="1002526"/>
                  </a:cubicBezTo>
                  <a:lnTo>
                    <a:pt x="881029" y="1031810"/>
                  </a:lnTo>
                  <a:cubicBezTo>
                    <a:pt x="897611" y="1048392"/>
                    <a:pt x="924495" y="1048392"/>
                    <a:pt x="941077" y="1031810"/>
                  </a:cubicBezTo>
                  <a:lnTo>
                    <a:pt x="1432099" y="540788"/>
                  </a:lnTo>
                  <a:cubicBezTo>
                    <a:pt x="1448681" y="524206"/>
                    <a:pt x="1448681" y="497322"/>
                    <a:pt x="1432099" y="480740"/>
                  </a:cubicBezTo>
                  <a:lnTo>
                    <a:pt x="1402815" y="451456"/>
                  </a:lnTo>
                  <a:cubicBezTo>
                    <a:pt x="1394524" y="443165"/>
                    <a:pt x="1383658" y="439020"/>
                    <a:pt x="1372791" y="439020"/>
                  </a:cubicBezTo>
                  <a:close/>
                  <a:moveTo>
                    <a:pt x="864042" y="270000"/>
                  </a:moveTo>
                  <a:lnTo>
                    <a:pt x="2945402" y="270000"/>
                  </a:lnTo>
                  <a:cubicBezTo>
                    <a:pt x="3094522" y="270000"/>
                    <a:pt x="3215407" y="390885"/>
                    <a:pt x="3215407" y="540005"/>
                  </a:cubicBezTo>
                  <a:lnTo>
                    <a:pt x="3215407" y="1619995"/>
                  </a:lnTo>
                  <a:cubicBezTo>
                    <a:pt x="3215407" y="1769115"/>
                    <a:pt x="3094522" y="1890000"/>
                    <a:pt x="2945402" y="1890000"/>
                  </a:cubicBezTo>
                  <a:lnTo>
                    <a:pt x="864042" y="1890000"/>
                  </a:lnTo>
                  <a:cubicBezTo>
                    <a:pt x="714922" y="1890000"/>
                    <a:pt x="594037" y="1769115"/>
                    <a:pt x="594037" y="1619995"/>
                  </a:cubicBezTo>
                  <a:lnTo>
                    <a:pt x="594037" y="540005"/>
                  </a:lnTo>
                  <a:cubicBezTo>
                    <a:pt x="594037" y="390885"/>
                    <a:pt x="714922" y="270000"/>
                    <a:pt x="864042" y="270000"/>
                  </a:cubicBezTo>
                  <a:close/>
                  <a:moveTo>
                    <a:pt x="804042" y="180000"/>
                  </a:moveTo>
                  <a:cubicBezTo>
                    <a:pt x="638353" y="180000"/>
                    <a:pt x="504036" y="314317"/>
                    <a:pt x="504036" y="480006"/>
                  </a:cubicBezTo>
                  <a:lnTo>
                    <a:pt x="504036" y="1679994"/>
                  </a:lnTo>
                  <a:cubicBezTo>
                    <a:pt x="504036" y="1845683"/>
                    <a:pt x="638353" y="1980000"/>
                    <a:pt x="804042" y="1980000"/>
                  </a:cubicBezTo>
                  <a:lnTo>
                    <a:pt x="3027043" y="1980000"/>
                  </a:lnTo>
                  <a:cubicBezTo>
                    <a:pt x="3192732" y="1980000"/>
                    <a:pt x="3327049" y="1845683"/>
                    <a:pt x="3327049" y="1679994"/>
                  </a:cubicBezTo>
                  <a:lnTo>
                    <a:pt x="3327049" y="480006"/>
                  </a:lnTo>
                  <a:cubicBezTo>
                    <a:pt x="3327049" y="314317"/>
                    <a:pt x="3192732" y="180000"/>
                    <a:pt x="3027043" y="180000"/>
                  </a:cubicBezTo>
                  <a:close/>
                  <a:moveTo>
                    <a:pt x="684043" y="0"/>
                  </a:moveTo>
                  <a:lnTo>
                    <a:pt x="3190330" y="0"/>
                  </a:lnTo>
                  <a:cubicBezTo>
                    <a:pt x="3389156" y="0"/>
                    <a:pt x="3550337" y="161181"/>
                    <a:pt x="3550337" y="360007"/>
                  </a:cubicBezTo>
                  <a:lnTo>
                    <a:pt x="3550337" y="1799993"/>
                  </a:lnTo>
                  <a:cubicBezTo>
                    <a:pt x="3550337" y="1998819"/>
                    <a:pt x="3389156" y="2160000"/>
                    <a:pt x="3190330" y="2160000"/>
                  </a:cubicBezTo>
                  <a:lnTo>
                    <a:pt x="684043" y="2160000"/>
                  </a:lnTo>
                  <a:cubicBezTo>
                    <a:pt x="485217" y="2160000"/>
                    <a:pt x="324036" y="1998819"/>
                    <a:pt x="324036" y="1799993"/>
                  </a:cubicBezTo>
                  <a:lnTo>
                    <a:pt x="324036" y="360007"/>
                  </a:lnTo>
                  <a:cubicBezTo>
                    <a:pt x="324036" y="161181"/>
                    <a:pt x="485217" y="0"/>
                    <a:pt x="68404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Rounded Rectangle 12">
              <a:extLst>
                <a:ext uri="{FF2B5EF4-FFF2-40B4-BE49-F238E27FC236}">
                  <a16:creationId xmlns:a16="http://schemas.microsoft.com/office/drawing/2014/main" id="{7C16CF54-0BFE-495D-BDCE-4FC906B2911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48333" y="4224211"/>
              <a:ext cx="310571" cy="370101"/>
            </a:xfrm>
            <a:custGeom>
              <a:avLst/>
              <a:gdLst/>
              <a:ahLst/>
              <a:cxnLst/>
              <a:rect l="l" t="t" r="r" b="b"/>
              <a:pathLst>
                <a:path w="3312367" h="3947283">
                  <a:moveTo>
                    <a:pt x="2537615" y="3705909"/>
                  </a:moveTo>
                  <a:cubicBezTo>
                    <a:pt x="2512344" y="3705909"/>
                    <a:pt x="2491857" y="3726396"/>
                    <a:pt x="2491857" y="3751667"/>
                  </a:cubicBezTo>
                  <a:cubicBezTo>
                    <a:pt x="2491857" y="3776938"/>
                    <a:pt x="2512344" y="3797425"/>
                    <a:pt x="2537615" y="3797425"/>
                  </a:cubicBezTo>
                  <a:lnTo>
                    <a:pt x="2762175" y="3797425"/>
                  </a:lnTo>
                  <a:cubicBezTo>
                    <a:pt x="2787446" y="3797425"/>
                    <a:pt x="2807933" y="3776938"/>
                    <a:pt x="2807933" y="3751667"/>
                  </a:cubicBezTo>
                  <a:cubicBezTo>
                    <a:pt x="2807933" y="3726396"/>
                    <a:pt x="2787446" y="3705909"/>
                    <a:pt x="2762175" y="3705909"/>
                  </a:cubicBezTo>
                  <a:close/>
                  <a:moveTo>
                    <a:pt x="1141114" y="3408594"/>
                  </a:moveTo>
                  <a:cubicBezTo>
                    <a:pt x="1097903" y="3408594"/>
                    <a:pt x="1062874" y="3443623"/>
                    <a:pt x="1062874" y="3486834"/>
                  </a:cubicBezTo>
                  <a:cubicBezTo>
                    <a:pt x="1062874" y="3530045"/>
                    <a:pt x="1097903" y="3565073"/>
                    <a:pt x="1141114" y="3565073"/>
                  </a:cubicBezTo>
                  <a:lnTo>
                    <a:pt x="1525078" y="3565074"/>
                  </a:lnTo>
                  <a:cubicBezTo>
                    <a:pt x="1568289" y="3565074"/>
                    <a:pt x="1603318" y="3530045"/>
                    <a:pt x="1603318" y="3486834"/>
                  </a:cubicBezTo>
                  <a:lnTo>
                    <a:pt x="1603319" y="3486834"/>
                  </a:lnTo>
                  <a:cubicBezTo>
                    <a:pt x="1603319" y="3443623"/>
                    <a:pt x="1568290" y="3408594"/>
                    <a:pt x="1525079" y="3408594"/>
                  </a:cubicBezTo>
                  <a:close/>
                  <a:moveTo>
                    <a:pt x="2129393" y="1705414"/>
                  </a:moveTo>
                  <a:lnTo>
                    <a:pt x="2129393" y="3580170"/>
                  </a:lnTo>
                  <a:lnTo>
                    <a:pt x="3126216" y="3580170"/>
                  </a:lnTo>
                  <a:lnTo>
                    <a:pt x="3126216" y="1705414"/>
                  </a:lnTo>
                  <a:close/>
                  <a:moveTo>
                    <a:pt x="2481193" y="1533789"/>
                  </a:moveTo>
                  <a:cubicBezTo>
                    <a:pt x="2462682" y="1533789"/>
                    <a:pt x="2447676" y="1548795"/>
                    <a:pt x="2447676" y="1567306"/>
                  </a:cubicBezTo>
                  <a:lnTo>
                    <a:pt x="2447676" y="1572258"/>
                  </a:lnTo>
                  <a:cubicBezTo>
                    <a:pt x="2447676" y="1590769"/>
                    <a:pt x="2462682" y="1605775"/>
                    <a:pt x="2481193" y="1605775"/>
                  </a:cubicBezTo>
                  <a:lnTo>
                    <a:pt x="2774415" y="1605775"/>
                  </a:lnTo>
                  <a:cubicBezTo>
                    <a:pt x="2792926" y="1605775"/>
                    <a:pt x="2807932" y="1590769"/>
                    <a:pt x="2807932" y="1572258"/>
                  </a:cubicBezTo>
                  <a:lnTo>
                    <a:pt x="2807932" y="1567306"/>
                  </a:lnTo>
                  <a:cubicBezTo>
                    <a:pt x="2807932" y="1548795"/>
                    <a:pt x="2792926" y="1533789"/>
                    <a:pt x="2774415" y="1533789"/>
                  </a:cubicBezTo>
                  <a:close/>
                  <a:moveTo>
                    <a:pt x="2113478" y="1418392"/>
                  </a:moveTo>
                  <a:lnTo>
                    <a:pt x="3142130" y="1418392"/>
                  </a:lnTo>
                  <a:cubicBezTo>
                    <a:pt x="3236149" y="1418392"/>
                    <a:pt x="3312367" y="1494610"/>
                    <a:pt x="3312367" y="1588629"/>
                  </a:cubicBezTo>
                  <a:lnTo>
                    <a:pt x="3312367" y="3777046"/>
                  </a:lnTo>
                  <a:cubicBezTo>
                    <a:pt x="3312367" y="3871065"/>
                    <a:pt x="3236149" y="3947283"/>
                    <a:pt x="3142130" y="3947283"/>
                  </a:cubicBezTo>
                  <a:lnTo>
                    <a:pt x="2113478" y="3947283"/>
                  </a:lnTo>
                  <a:cubicBezTo>
                    <a:pt x="2019459" y="3947283"/>
                    <a:pt x="1943241" y="3871065"/>
                    <a:pt x="1943241" y="3777046"/>
                  </a:cubicBezTo>
                  <a:lnTo>
                    <a:pt x="1943241" y="1588629"/>
                  </a:lnTo>
                  <a:cubicBezTo>
                    <a:pt x="1943241" y="1494610"/>
                    <a:pt x="2019459" y="1418392"/>
                    <a:pt x="2113478" y="1418392"/>
                  </a:cubicBezTo>
                  <a:close/>
                  <a:moveTo>
                    <a:pt x="1006317" y="157391"/>
                  </a:moveTo>
                  <a:cubicBezTo>
                    <a:pt x="987806" y="157391"/>
                    <a:pt x="972800" y="172397"/>
                    <a:pt x="972800" y="190908"/>
                  </a:cubicBezTo>
                  <a:lnTo>
                    <a:pt x="972800" y="195860"/>
                  </a:lnTo>
                  <a:cubicBezTo>
                    <a:pt x="972800" y="214371"/>
                    <a:pt x="987806" y="229377"/>
                    <a:pt x="1006317" y="229377"/>
                  </a:cubicBezTo>
                  <a:lnTo>
                    <a:pt x="1659876" y="229377"/>
                  </a:lnTo>
                  <a:cubicBezTo>
                    <a:pt x="1678387" y="229377"/>
                    <a:pt x="1693393" y="214371"/>
                    <a:pt x="1693393" y="195860"/>
                  </a:cubicBezTo>
                  <a:lnTo>
                    <a:pt x="1693393" y="190908"/>
                  </a:lnTo>
                  <a:cubicBezTo>
                    <a:pt x="1693393" y="172397"/>
                    <a:pt x="1678387" y="157391"/>
                    <a:pt x="1659876" y="157391"/>
                  </a:cubicBezTo>
                  <a:close/>
                  <a:moveTo>
                    <a:pt x="264780" y="0"/>
                  </a:moveTo>
                  <a:lnTo>
                    <a:pt x="2401413" y="0"/>
                  </a:lnTo>
                  <a:cubicBezTo>
                    <a:pt x="2547647" y="0"/>
                    <a:pt x="2666193" y="118546"/>
                    <a:pt x="2666193" y="264780"/>
                  </a:cubicBezTo>
                  <a:lnTo>
                    <a:pt x="2666193" y="1345374"/>
                  </a:lnTo>
                  <a:lnTo>
                    <a:pt x="2369517" y="1345374"/>
                  </a:lnTo>
                  <a:lnTo>
                    <a:pt x="2369517" y="366783"/>
                  </a:lnTo>
                  <a:lnTo>
                    <a:pt x="296676" y="366783"/>
                  </a:lnTo>
                  <a:lnTo>
                    <a:pt x="296676" y="3219873"/>
                  </a:lnTo>
                  <a:lnTo>
                    <a:pt x="1867527" y="3219873"/>
                  </a:lnTo>
                  <a:lnTo>
                    <a:pt x="1867527" y="3778374"/>
                  </a:lnTo>
                  <a:lnTo>
                    <a:pt x="264780" y="3778374"/>
                  </a:lnTo>
                  <a:cubicBezTo>
                    <a:pt x="118546" y="3778374"/>
                    <a:pt x="0" y="3659828"/>
                    <a:pt x="0" y="3513594"/>
                  </a:cubicBezTo>
                  <a:lnTo>
                    <a:pt x="0" y="264780"/>
                  </a:lnTo>
                  <a:cubicBezTo>
                    <a:pt x="0" y="118546"/>
                    <a:pt x="118546" y="0"/>
                    <a:pt x="26478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92C6608-AFC7-45B0-A76F-2D7CD68442F7}"/>
                </a:ext>
              </a:extLst>
            </p:cNvPr>
            <p:cNvSpPr txBox="1"/>
            <p:nvPr/>
          </p:nvSpPr>
          <p:spPr>
            <a:xfrm>
              <a:off x="8161373" y="4827529"/>
              <a:ext cx="125073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Easy to change colors, photos and Text.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9976D23-CB75-4222-BD3E-B4F88D2C6CED}"/>
                </a:ext>
              </a:extLst>
            </p:cNvPr>
            <p:cNvSpPr txBox="1"/>
            <p:nvPr/>
          </p:nvSpPr>
          <p:spPr>
            <a:xfrm>
              <a:off x="9672940" y="4827529"/>
              <a:ext cx="125073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Easy to change colors, photos and Text.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1" name="Group 33">
            <a:extLst>
              <a:ext uri="{FF2B5EF4-FFF2-40B4-BE49-F238E27FC236}">
                <a16:creationId xmlns:a16="http://schemas.microsoft.com/office/drawing/2014/main" id="{C9901516-68A9-498C-A411-3FEFB4425C4D}"/>
              </a:ext>
            </a:extLst>
          </p:cNvPr>
          <p:cNvGrpSpPr/>
          <p:nvPr/>
        </p:nvGrpSpPr>
        <p:grpSpPr>
          <a:xfrm>
            <a:off x="8208412" y="2768876"/>
            <a:ext cx="3371058" cy="909259"/>
            <a:chOff x="395534" y="3667819"/>
            <a:chExt cx="3972999" cy="1132252"/>
          </a:xfrm>
          <a:noFill/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2BA21EB-EFFC-410D-A667-DCFB298C37AF}"/>
                </a:ext>
              </a:extLst>
            </p:cNvPr>
            <p:cNvSpPr txBox="1"/>
            <p:nvPr/>
          </p:nvSpPr>
          <p:spPr>
            <a:xfrm>
              <a:off x="395534" y="3667819"/>
              <a:ext cx="3972999" cy="344932"/>
            </a:xfrm>
            <a:prstGeom prst="rect">
              <a:avLst/>
            </a:prstGeom>
            <a:grp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cs typeface="Arial" pitchFamily="34" charset="0"/>
                </a:rPr>
                <a:t>Content  Here</a:t>
              </a:r>
              <a:endParaRPr lang="ko-KR" altLang="en-US" sz="1200" b="1" dirty="0">
                <a:cs typeface="Arial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3B09EC5-3976-4C30-B07C-1DA34EDFFAAB}"/>
                </a:ext>
              </a:extLst>
            </p:cNvPr>
            <p:cNvSpPr txBox="1"/>
            <p:nvPr/>
          </p:nvSpPr>
          <p:spPr>
            <a:xfrm>
              <a:off x="395536" y="3995231"/>
              <a:ext cx="3972997" cy="80484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cs typeface="Arial" pitchFamily="34" charset="0"/>
                </a:rPr>
                <a:t>You can simply impress your audience and add a unique zing and appeal to your Presentations. Easy to change colors, photos and Text.  </a:t>
              </a: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171495F4-65D4-4593-AC2F-E04B261E6F26}"/>
              </a:ext>
            </a:extLst>
          </p:cNvPr>
          <p:cNvSpPr txBox="1"/>
          <p:nvPr/>
        </p:nvSpPr>
        <p:spPr>
          <a:xfrm>
            <a:off x="8208413" y="2222514"/>
            <a:ext cx="33710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4"/>
                </a:solidFill>
                <a:cs typeface="Arial" pitchFamily="34" charset="0"/>
              </a:rPr>
              <a:t>NO.1 Presentation</a:t>
            </a:r>
            <a:endParaRPr lang="ko-KR" altLang="en-US" sz="2800" b="1" dirty="0">
              <a:solidFill>
                <a:schemeClr val="accent4"/>
              </a:solidFill>
              <a:cs typeface="Arial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A4BBCAA-48F4-4ADA-B7BD-60414D63F9DC}"/>
              </a:ext>
            </a:extLst>
          </p:cNvPr>
          <p:cNvSpPr txBox="1"/>
          <p:nvPr/>
        </p:nvSpPr>
        <p:spPr>
          <a:xfrm>
            <a:off x="8208413" y="1891596"/>
            <a:ext cx="33710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Modern  PowerPoint  Presentation</a:t>
            </a:r>
            <a:endParaRPr lang="ko-KR" altLang="en-US" sz="1400" b="1" dirty="0">
              <a:solidFill>
                <a:srgbClr val="C00000"/>
              </a:solidFill>
              <a:cs typeface="Arial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C5398A4-93D2-40C5-98E2-5FC6144EFAB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9"/>
          <a:stretch/>
        </p:blipFill>
        <p:spPr>
          <a:xfrm>
            <a:off x="7461692" y="1614588"/>
            <a:ext cx="4328160" cy="4710220"/>
          </a:xfrm>
          <a:prstGeom prst="roundRect">
            <a:avLst/>
          </a:prstGeom>
        </p:spPr>
      </p:pic>
      <p:pic>
        <p:nvPicPr>
          <p:cNvPr id="33" name="Picture 32" descr="Text&#10;&#10;Description automatically generated">
            <a:extLst>
              <a:ext uri="{FF2B5EF4-FFF2-40B4-BE49-F238E27FC236}">
                <a16:creationId xmlns:a16="http://schemas.microsoft.com/office/drawing/2014/main" id="{1C88C8DB-2EDA-4701-B1E2-276FBE7ACA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768" y="2417734"/>
            <a:ext cx="1634155" cy="3103928"/>
          </a:xfrm>
          <a:prstGeom prst="rect">
            <a:avLst/>
          </a:prstGeom>
        </p:spPr>
      </p:pic>
      <p:grpSp>
        <p:nvGrpSpPr>
          <p:cNvPr id="34" name="Graphic 37">
            <a:extLst>
              <a:ext uri="{FF2B5EF4-FFF2-40B4-BE49-F238E27FC236}">
                <a16:creationId xmlns:a16="http://schemas.microsoft.com/office/drawing/2014/main" id="{DF1129CE-2179-4D5F-A12F-4150DD8FF517}"/>
              </a:ext>
            </a:extLst>
          </p:cNvPr>
          <p:cNvGrpSpPr/>
          <p:nvPr/>
        </p:nvGrpSpPr>
        <p:grpSpPr>
          <a:xfrm>
            <a:off x="4047620" y="2886285"/>
            <a:ext cx="1563265" cy="2332973"/>
            <a:chOff x="9804491" y="2080139"/>
            <a:chExt cx="1249528" cy="1809750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908964F6-5ADA-449A-8148-ADE9D27CACDF}"/>
                </a:ext>
              </a:extLst>
            </p:cNvPr>
            <p:cNvSpPr/>
            <p:nvPr/>
          </p:nvSpPr>
          <p:spPr>
            <a:xfrm>
              <a:off x="9857679" y="2296357"/>
              <a:ext cx="657225" cy="390525"/>
            </a:xfrm>
            <a:custGeom>
              <a:avLst/>
              <a:gdLst>
                <a:gd name="connsiteX0" fmla="*/ 558641 w 657225"/>
                <a:gd name="connsiteY0" fmla="*/ 7144 h 390525"/>
                <a:gd name="connsiteX1" fmla="*/ 7144 w 657225"/>
                <a:gd name="connsiteY1" fmla="*/ 382429 h 390525"/>
                <a:gd name="connsiteX2" fmla="*/ 220504 w 657225"/>
                <a:gd name="connsiteY2" fmla="*/ 390049 h 390525"/>
                <a:gd name="connsiteX3" fmla="*/ 651986 w 657225"/>
                <a:gd name="connsiteY3" fmla="*/ 100489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7225" h="390525">
                  <a:moveTo>
                    <a:pt x="558641" y="7144"/>
                  </a:moveTo>
                  <a:lnTo>
                    <a:pt x="7144" y="382429"/>
                  </a:lnTo>
                  <a:lnTo>
                    <a:pt x="220504" y="390049"/>
                  </a:lnTo>
                  <a:lnTo>
                    <a:pt x="651986" y="100489"/>
                  </a:ln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286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29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571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715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857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00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D4C66C45-370A-4111-B769-79A488A79C25}"/>
                </a:ext>
              </a:extLst>
            </p:cNvPr>
            <p:cNvSpPr/>
            <p:nvPr/>
          </p:nvSpPr>
          <p:spPr>
            <a:xfrm>
              <a:off x="10478709" y="2080139"/>
              <a:ext cx="371475" cy="171450"/>
            </a:xfrm>
            <a:custGeom>
              <a:avLst/>
              <a:gdLst>
                <a:gd name="connsiteX0" fmla="*/ 7144 w 371475"/>
                <a:gd name="connsiteY0" fmla="*/ 145256 h 171450"/>
                <a:gd name="connsiteX1" fmla="*/ 90011 w 371475"/>
                <a:gd name="connsiteY1" fmla="*/ 32861 h 171450"/>
                <a:gd name="connsiteX2" fmla="*/ 250984 w 371475"/>
                <a:gd name="connsiteY2" fmla="*/ 7144 h 171450"/>
                <a:gd name="connsiteX3" fmla="*/ 361474 w 371475"/>
                <a:gd name="connsiteY3" fmla="*/ 103346 h 171450"/>
                <a:gd name="connsiteX4" fmla="*/ 367189 w 371475"/>
                <a:gd name="connsiteY4" fmla="*/ 139541 h 171450"/>
                <a:gd name="connsiteX5" fmla="*/ 343376 w 371475"/>
                <a:gd name="connsiteY5" fmla="*/ 143351 h 171450"/>
                <a:gd name="connsiteX6" fmla="*/ 234791 w 371475"/>
                <a:gd name="connsiteY6" fmla="*/ 58579 h 171450"/>
                <a:gd name="connsiteX7" fmla="*/ 117634 w 371475"/>
                <a:gd name="connsiteY7" fmla="*/ 76676 h 171450"/>
                <a:gd name="connsiteX8" fmla="*/ 58579 w 371475"/>
                <a:gd name="connsiteY8" fmla="*/ 167164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1475" h="171450">
                  <a:moveTo>
                    <a:pt x="7144" y="145256"/>
                  </a:moveTo>
                  <a:lnTo>
                    <a:pt x="90011" y="32861"/>
                  </a:lnTo>
                  <a:lnTo>
                    <a:pt x="250984" y="7144"/>
                  </a:lnTo>
                  <a:lnTo>
                    <a:pt x="361474" y="103346"/>
                  </a:lnTo>
                  <a:lnTo>
                    <a:pt x="367189" y="139541"/>
                  </a:lnTo>
                  <a:lnTo>
                    <a:pt x="343376" y="143351"/>
                  </a:lnTo>
                  <a:lnTo>
                    <a:pt x="234791" y="58579"/>
                  </a:lnTo>
                  <a:lnTo>
                    <a:pt x="117634" y="76676"/>
                  </a:lnTo>
                  <a:lnTo>
                    <a:pt x="58579" y="167164"/>
                  </a:ln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286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29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571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715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857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00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BF8047AE-A281-4A06-98EA-12B12F0D857E}"/>
                </a:ext>
              </a:extLst>
            </p:cNvPr>
            <p:cNvSpPr/>
            <p:nvPr/>
          </p:nvSpPr>
          <p:spPr>
            <a:xfrm>
              <a:off x="10508237" y="2276354"/>
              <a:ext cx="361950" cy="200025"/>
            </a:xfrm>
            <a:custGeom>
              <a:avLst/>
              <a:gdLst>
                <a:gd name="connsiteX0" fmla="*/ 7144 w 361950"/>
                <a:gd name="connsiteY0" fmla="*/ 114776 h 200025"/>
                <a:gd name="connsiteX1" fmla="*/ 120491 w 361950"/>
                <a:gd name="connsiteY1" fmla="*/ 194786 h 200025"/>
                <a:gd name="connsiteX2" fmla="*/ 281464 w 361950"/>
                <a:gd name="connsiteY2" fmla="*/ 169069 h 200025"/>
                <a:gd name="connsiteX3" fmla="*/ 355759 w 361950"/>
                <a:gd name="connsiteY3" fmla="*/ 43339 h 200025"/>
                <a:gd name="connsiteX4" fmla="*/ 350044 w 361950"/>
                <a:gd name="connsiteY4" fmla="*/ 7144 h 200025"/>
                <a:gd name="connsiteX5" fmla="*/ 327184 w 361950"/>
                <a:gd name="connsiteY5" fmla="*/ 10954 h 200025"/>
                <a:gd name="connsiteX6" fmla="*/ 250031 w 361950"/>
                <a:gd name="connsiteY6" fmla="*/ 125254 h 200025"/>
                <a:gd name="connsiteX7" fmla="*/ 132874 w 361950"/>
                <a:gd name="connsiteY7" fmla="*/ 144304 h 200025"/>
                <a:gd name="connsiteX8" fmla="*/ 48101 w 361950"/>
                <a:gd name="connsiteY8" fmla="*/ 77629 h 20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1950" h="200025">
                  <a:moveTo>
                    <a:pt x="7144" y="114776"/>
                  </a:moveTo>
                  <a:lnTo>
                    <a:pt x="120491" y="194786"/>
                  </a:lnTo>
                  <a:lnTo>
                    <a:pt x="281464" y="169069"/>
                  </a:lnTo>
                  <a:lnTo>
                    <a:pt x="355759" y="43339"/>
                  </a:lnTo>
                  <a:lnTo>
                    <a:pt x="350044" y="7144"/>
                  </a:lnTo>
                  <a:lnTo>
                    <a:pt x="327184" y="10954"/>
                  </a:lnTo>
                  <a:lnTo>
                    <a:pt x="250031" y="125254"/>
                  </a:lnTo>
                  <a:lnTo>
                    <a:pt x="132874" y="144304"/>
                  </a:lnTo>
                  <a:lnTo>
                    <a:pt x="48101" y="77629"/>
                  </a:ln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286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29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571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715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857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00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7CC553E5-BB73-4E95-B896-5C27BF426CC5}"/>
                </a:ext>
              </a:extLst>
            </p:cNvPr>
            <p:cNvSpPr/>
            <p:nvPr/>
          </p:nvSpPr>
          <p:spPr>
            <a:xfrm>
              <a:off x="9804491" y="2617867"/>
              <a:ext cx="1190625" cy="561975"/>
            </a:xfrm>
            <a:custGeom>
              <a:avLst/>
              <a:gdLst>
                <a:gd name="connsiteX0" fmla="*/ 1037597 w 1190625"/>
                <a:gd name="connsiteY0" fmla="*/ 429536 h 561975"/>
                <a:gd name="connsiteX1" fmla="*/ 1146182 w 1190625"/>
                <a:gd name="connsiteY1" fmla="*/ 340953 h 561975"/>
                <a:gd name="connsiteX2" fmla="*/ 1179519 w 1190625"/>
                <a:gd name="connsiteY2" fmla="*/ 350478 h 561975"/>
                <a:gd name="connsiteX3" fmla="*/ 1187139 w 1190625"/>
                <a:gd name="connsiteY3" fmla="*/ 328571 h 561975"/>
                <a:gd name="connsiteX4" fmla="*/ 167012 w 1190625"/>
                <a:gd name="connsiteY4" fmla="*/ 13293 h 561975"/>
                <a:gd name="connsiteX5" fmla="*/ 13659 w 1190625"/>
                <a:gd name="connsiteY5" fmla="*/ 90446 h 561975"/>
                <a:gd name="connsiteX6" fmla="*/ 90812 w 1190625"/>
                <a:gd name="connsiteY6" fmla="*/ 244751 h 561975"/>
                <a:gd name="connsiteX7" fmla="*/ 1111892 w 1190625"/>
                <a:gd name="connsiteY7" fmla="*/ 560028 h 561975"/>
                <a:gd name="connsiteX8" fmla="*/ 1119512 w 1190625"/>
                <a:gd name="connsiteY8" fmla="*/ 537168 h 561975"/>
                <a:gd name="connsiteX9" fmla="*/ 1037597 w 1190625"/>
                <a:gd name="connsiteY9" fmla="*/ 429536 h 561975"/>
                <a:gd name="connsiteX10" fmla="*/ 153677 w 1190625"/>
                <a:gd name="connsiteY10" fmla="*/ 163788 h 561975"/>
                <a:gd name="connsiteX11" fmla="*/ 96527 w 1190625"/>
                <a:gd name="connsiteY11" fmla="*/ 93303 h 561975"/>
                <a:gd name="connsiteX12" fmla="*/ 153677 w 1190625"/>
                <a:gd name="connsiteY12" fmla="*/ 163788 h 561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90625" h="561975">
                  <a:moveTo>
                    <a:pt x="1037597" y="429536"/>
                  </a:moveTo>
                  <a:cubicBezTo>
                    <a:pt x="1043312" y="375243"/>
                    <a:pt x="1091889" y="335238"/>
                    <a:pt x="1146182" y="340953"/>
                  </a:cubicBezTo>
                  <a:cubicBezTo>
                    <a:pt x="1158564" y="341906"/>
                    <a:pt x="1169994" y="345716"/>
                    <a:pt x="1179519" y="350478"/>
                  </a:cubicBezTo>
                  <a:lnTo>
                    <a:pt x="1187139" y="328571"/>
                  </a:lnTo>
                  <a:lnTo>
                    <a:pt x="167012" y="13293"/>
                  </a:lnTo>
                  <a:cubicBezTo>
                    <a:pt x="103194" y="-7662"/>
                    <a:pt x="34614" y="26628"/>
                    <a:pt x="13659" y="90446"/>
                  </a:cubicBezTo>
                  <a:cubicBezTo>
                    <a:pt x="-8248" y="155216"/>
                    <a:pt x="26994" y="223796"/>
                    <a:pt x="90812" y="244751"/>
                  </a:cubicBezTo>
                  <a:lnTo>
                    <a:pt x="1111892" y="560028"/>
                  </a:lnTo>
                  <a:lnTo>
                    <a:pt x="1119512" y="537168"/>
                  </a:lnTo>
                  <a:cubicBezTo>
                    <a:pt x="1068077" y="527643"/>
                    <a:pt x="1032834" y="481923"/>
                    <a:pt x="1037597" y="429536"/>
                  </a:cubicBezTo>
                  <a:close/>
                  <a:moveTo>
                    <a:pt x="153677" y="163788"/>
                  </a:moveTo>
                  <a:cubicBezTo>
                    <a:pt x="103194" y="194268"/>
                    <a:pt x="56522" y="136166"/>
                    <a:pt x="96527" y="93303"/>
                  </a:cubicBezTo>
                  <a:cubicBezTo>
                    <a:pt x="147009" y="62823"/>
                    <a:pt x="194634" y="120926"/>
                    <a:pt x="153677" y="163788"/>
                  </a:cubicBez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286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29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571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715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857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00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41E5950F-580E-4D97-B6B2-10BCC08F0906}"/>
                </a:ext>
              </a:extLst>
            </p:cNvPr>
            <p:cNvSpPr/>
            <p:nvPr/>
          </p:nvSpPr>
          <p:spPr>
            <a:xfrm>
              <a:off x="10374710" y="2194776"/>
              <a:ext cx="238125" cy="238125"/>
            </a:xfrm>
            <a:custGeom>
              <a:avLst/>
              <a:gdLst>
                <a:gd name="connsiteX0" fmla="*/ 102790 w 238125"/>
                <a:gd name="connsiteY0" fmla="*/ 8493 h 238125"/>
                <a:gd name="connsiteX1" fmla="*/ 8493 w 238125"/>
                <a:gd name="connsiteY1" fmla="*/ 138985 h 238125"/>
                <a:gd name="connsiteX2" fmla="*/ 138985 w 238125"/>
                <a:gd name="connsiteY2" fmla="*/ 233283 h 238125"/>
                <a:gd name="connsiteX3" fmla="*/ 233283 w 238125"/>
                <a:gd name="connsiteY3" fmla="*/ 102790 h 238125"/>
                <a:gd name="connsiteX4" fmla="*/ 102790 w 238125"/>
                <a:gd name="connsiteY4" fmla="*/ 8493 h 238125"/>
                <a:gd name="connsiteX5" fmla="*/ 128508 w 238125"/>
                <a:gd name="connsiteY5" fmla="*/ 164703 h 238125"/>
                <a:gd name="connsiteX6" fmla="*/ 78025 w 238125"/>
                <a:gd name="connsiteY6" fmla="*/ 128508 h 238125"/>
                <a:gd name="connsiteX7" fmla="*/ 114220 w 238125"/>
                <a:gd name="connsiteY7" fmla="*/ 78025 h 238125"/>
                <a:gd name="connsiteX8" fmla="*/ 164703 w 238125"/>
                <a:gd name="connsiteY8" fmla="*/ 114220 h 238125"/>
                <a:gd name="connsiteX9" fmla="*/ 128508 w 238125"/>
                <a:gd name="connsiteY9" fmla="*/ 164703 h 23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8125" h="238125">
                  <a:moveTo>
                    <a:pt x="102790" y="8493"/>
                  </a:moveTo>
                  <a:cubicBezTo>
                    <a:pt x="40878" y="18018"/>
                    <a:pt x="-1032" y="77073"/>
                    <a:pt x="8493" y="138985"/>
                  </a:cubicBezTo>
                  <a:cubicBezTo>
                    <a:pt x="18018" y="200898"/>
                    <a:pt x="77073" y="242808"/>
                    <a:pt x="138985" y="233283"/>
                  </a:cubicBezTo>
                  <a:cubicBezTo>
                    <a:pt x="200898" y="223758"/>
                    <a:pt x="242808" y="164703"/>
                    <a:pt x="233283" y="102790"/>
                  </a:cubicBezTo>
                  <a:cubicBezTo>
                    <a:pt x="222805" y="40878"/>
                    <a:pt x="164703" y="-1032"/>
                    <a:pt x="102790" y="8493"/>
                  </a:cubicBezTo>
                  <a:close/>
                  <a:moveTo>
                    <a:pt x="128508" y="164703"/>
                  </a:moveTo>
                  <a:cubicBezTo>
                    <a:pt x="104695" y="168513"/>
                    <a:pt x="81835" y="152320"/>
                    <a:pt x="78025" y="128508"/>
                  </a:cubicBezTo>
                  <a:cubicBezTo>
                    <a:pt x="74215" y="104695"/>
                    <a:pt x="90408" y="81835"/>
                    <a:pt x="114220" y="78025"/>
                  </a:cubicBezTo>
                  <a:cubicBezTo>
                    <a:pt x="138033" y="74215"/>
                    <a:pt x="160893" y="90408"/>
                    <a:pt x="164703" y="114220"/>
                  </a:cubicBezTo>
                  <a:cubicBezTo>
                    <a:pt x="169465" y="138033"/>
                    <a:pt x="152320" y="160893"/>
                    <a:pt x="128508" y="164703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286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29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571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715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857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00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B52AF927-E8CB-4290-B51E-6504F397D0CF}"/>
                </a:ext>
              </a:extLst>
            </p:cNvPr>
            <p:cNvSpPr/>
            <p:nvPr/>
          </p:nvSpPr>
          <p:spPr>
            <a:xfrm>
              <a:off x="10444419" y="2915839"/>
              <a:ext cx="609600" cy="666750"/>
            </a:xfrm>
            <a:custGeom>
              <a:avLst/>
              <a:gdLst>
                <a:gd name="connsiteX0" fmla="*/ 564356 w 609600"/>
                <a:gd name="connsiteY0" fmla="*/ 35362 h 666750"/>
                <a:gd name="connsiteX1" fmla="*/ 392906 w 609600"/>
                <a:gd name="connsiteY1" fmla="*/ 50602 h 666750"/>
                <a:gd name="connsiteX2" fmla="*/ 7144 w 609600"/>
                <a:gd name="connsiteY2" fmla="*/ 512564 h 666750"/>
                <a:gd name="connsiteX3" fmla="*/ 193834 w 609600"/>
                <a:gd name="connsiteY3" fmla="*/ 668774 h 666750"/>
                <a:gd name="connsiteX4" fmla="*/ 579596 w 609600"/>
                <a:gd name="connsiteY4" fmla="*/ 206812 h 666750"/>
                <a:gd name="connsiteX5" fmla="*/ 564356 w 609600"/>
                <a:gd name="connsiteY5" fmla="*/ 35362 h 666750"/>
                <a:gd name="connsiteX6" fmla="*/ 497681 w 609600"/>
                <a:gd name="connsiteY6" fmla="*/ 168712 h 666750"/>
                <a:gd name="connsiteX7" fmla="*/ 450056 w 609600"/>
                <a:gd name="connsiteY7" fmla="*/ 128707 h 666750"/>
                <a:gd name="connsiteX8" fmla="*/ 490061 w 609600"/>
                <a:gd name="connsiteY8" fmla="*/ 81082 h 666750"/>
                <a:gd name="connsiteX9" fmla="*/ 537686 w 609600"/>
                <a:gd name="connsiteY9" fmla="*/ 121087 h 666750"/>
                <a:gd name="connsiteX10" fmla="*/ 497681 w 609600"/>
                <a:gd name="connsiteY10" fmla="*/ 168712 h 666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09600" h="666750">
                  <a:moveTo>
                    <a:pt x="564356" y="35362"/>
                  </a:moveTo>
                  <a:cubicBezTo>
                    <a:pt x="512921" y="-7501"/>
                    <a:pt x="436721" y="-833"/>
                    <a:pt x="392906" y="50602"/>
                  </a:cubicBezTo>
                  <a:lnTo>
                    <a:pt x="7144" y="512564"/>
                  </a:lnTo>
                  <a:lnTo>
                    <a:pt x="193834" y="668774"/>
                  </a:lnTo>
                  <a:lnTo>
                    <a:pt x="579596" y="206812"/>
                  </a:lnTo>
                  <a:cubicBezTo>
                    <a:pt x="623411" y="155377"/>
                    <a:pt x="615791" y="78224"/>
                    <a:pt x="564356" y="35362"/>
                  </a:cubicBezTo>
                  <a:close/>
                  <a:moveTo>
                    <a:pt x="497681" y="168712"/>
                  </a:moveTo>
                  <a:cubicBezTo>
                    <a:pt x="473869" y="170617"/>
                    <a:pt x="451961" y="153472"/>
                    <a:pt x="450056" y="128707"/>
                  </a:cubicBezTo>
                  <a:cubicBezTo>
                    <a:pt x="448151" y="104894"/>
                    <a:pt x="465296" y="82987"/>
                    <a:pt x="490061" y="81082"/>
                  </a:cubicBezTo>
                  <a:cubicBezTo>
                    <a:pt x="513874" y="79177"/>
                    <a:pt x="535781" y="96322"/>
                    <a:pt x="537686" y="121087"/>
                  </a:cubicBezTo>
                  <a:cubicBezTo>
                    <a:pt x="539591" y="145852"/>
                    <a:pt x="522446" y="166807"/>
                    <a:pt x="497681" y="168712"/>
                  </a:cubicBezTo>
                  <a:close/>
                </a:path>
              </a:pathLst>
            </a:custGeom>
            <a:solidFill>
              <a:srgbClr val="575A6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286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29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571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715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857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00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6EE2981E-9D68-427C-AF41-29DA257C23FA}"/>
                </a:ext>
              </a:extLst>
            </p:cNvPr>
            <p:cNvSpPr/>
            <p:nvPr/>
          </p:nvSpPr>
          <p:spPr>
            <a:xfrm>
              <a:off x="10100567" y="3350774"/>
              <a:ext cx="590550" cy="476250"/>
            </a:xfrm>
            <a:custGeom>
              <a:avLst/>
              <a:gdLst>
                <a:gd name="connsiteX0" fmla="*/ 558641 w 590550"/>
                <a:gd name="connsiteY0" fmla="*/ 470059 h 476250"/>
                <a:gd name="connsiteX1" fmla="*/ 37624 w 590550"/>
                <a:gd name="connsiteY1" fmla="*/ 470059 h 476250"/>
                <a:gd name="connsiteX2" fmla="*/ 7144 w 590550"/>
                <a:gd name="connsiteY2" fmla="*/ 439579 h 476250"/>
                <a:gd name="connsiteX3" fmla="*/ 7144 w 590550"/>
                <a:gd name="connsiteY3" fmla="*/ 98584 h 476250"/>
                <a:gd name="connsiteX4" fmla="*/ 98584 w 590550"/>
                <a:gd name="connsiteY4" fmla="*/ 7144 h 476250"/>
                <a:gd name="connsiteX5" fmla="*/ 498634 w 590550"/>
                <a:gd name="connsiteY5" fmla="*/ 7144 h 476250"/>
                <a:gd name="connsiteX6" fmla="*/ 590074 w 590550"/>
                <a:gd name="connsiteY6" fmla="*/ 98584 h 476250"/>
                <a:gd name="connsiteX7" fmla="*/ 590074 w 590550"/>
                <a:gd name="connsiteY7" fmla="*/ 440531 h 476250"/>
                <a:gd name="connsiteX8" fmla="*/ 558641 w 590550"/>
                <a:gd name="connsiteY8" fmla="*/ 470059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0550" h="476250">
                  <a:moveTo>
                    <a:pt x="558641" y="470059"/>
                  </a:moveTo>
                  <a:lnTo>
                    <a:pt x="37624" y="470059"/>
                  </a:lnTo>
                  <a:cubicBezTo>
                    <a:pt x="20479" y="470059"/>
                    <a:pt x="7144" y="456724"/>
                    <a:pt x="7144" y="439579"/>
                  </a:cubicBezTo>
                  <a:lnTo>
                    <a:pt x="7144" y="98584"/>
                  </a:lnTo>
                  <a:cubicBezTo>
                    <a:pt x="7144" y="48101"/>
                    <a:pt x="48101" y="7144"/>
                    <a:pt x="98584" y="7144"/>
                  </a:cubicBezTo>
                  <a:lnTo>
                    <a:pt x="498634" y="7144"/>
                  </a:lnTo>
                  <a:cubicBezTo>
                    <a:pt x="549116" y="7144"/>
                    <a:pt x="590074" y="48101"/>
                    <a:pt x="590074" y="98584"/>
                  </a:cubicBezTo>
                  <a:lnTo>
                    <a:pt x="590074" y="440531"/>
                  </a:lnTo>
                  <a:cubicBezTo>
                    <a:pt x="589121" y="456724"/>
                    <a:pt x="574834" y="470059"/>
                    <a:pt x="558641" y="470059"/>
                  </a:cubicBez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286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29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571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715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857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00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BEC05AF3-35F5-49BB-BE19-A47AA35AF824}"/>
                </a:ext>
              </a:extLst>
            </p:cNvPr>
            <p:cNvSpPr/>
            <p:nvPr/>
          </p:nvSpPr>
          <p:spPr>
            <a:xfrm>
              <a:off x="10029129" y="3756539"/>
              <a:ext cx="742950" cy="133350"/>
            </a:xfrm>
            <a:custGeom>
              <a:avLst/>
              <a:gdLst>
                <a:gd name="connsiteX0" fmla="*/ 711994 w 742950"/>
                <a:gd name="connsiteY0" fmla="*/ 129064 h 133350"/>
                <a:gd name="connsiteX1" fmla="*/ 37624 w 742950"/>
                <a:gd name="connsiteY1" fmla="*/ 129064 h 133350"/>
                <a:gd name="connsiteX2" fmla="*/ 7144 w 742950"/>
                <a:gd name="connsiteY2" fmla="*/ 98584 h 133350"/>
                <a:gd name="connsiteX3" fmla="*/ 7144 w 742950"/>
                <a:gd name="connsiteY3" fmla="*/ 98584 h 133350"/>
                <a:gd name="connsiteX4" fmla="*/ 98584 w 742950"/>
                <a:gd name="connsiteY4" fmla="*/ 7144 h 133350"/>
                <a:gd name="connsiteX5" fmla="*/ 651986 w 742950"/>
                <a:gd name="connsiteY5" fmla="*/ 7144 h 133350"/>
                <a:gd name="connsiteX6" fmla="*/ 743426 w 742950"/>
                <a:gd name="connsiteY6" fmla="*/ 98584 h 133350"/>
                <a:gd name="connsiteX7" fmla="*/ 743426 w 742950"/>
                <a:gd name="connsiteY7" fmla="*/ 98584 h 133350"/>
                <a:gd name="connsiteX8" fmla="*/ 711994 w 742950"/>
                <a:gd name="connsiteY8" fmla="*/ 129064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2950" h="133350">
                  <a:moveTo>
                    <a:pt x="711994" y="129064"/>
                  </a:moveTo>
                  <a:lnTo>
                    <a:pt x="37624" y="129064"/>
                  </a:lnTo>
                  <a:cubicBezTo>
                    <a:pt x="20479" y="129064"/>
                    <a:pt x="7144" y="115729"/>
                    <a:pt x="7144" y="98584"/>
                  </a:cubicBezTo>
                  <a:lnTo>
                    <a:pt x="7144" y="98584"/>
                  </a:lnTo>
                  <a:cubicBezTo>
                    <a:pt x="7144" y="48101"/>
                    <a:pt x="48101" y="7144"/>
                    <a:pt x="98584" y="7144"/>
                  </a:cubicBezTo>
                  <a:lnTo>
                    <a:pt x="651986" y="7144"/>
                  </a:lnTo>
                  <a:cubicBezTo>
                    <a:pt x="702469" y="7144"/>
                    <a:pt x="743426" y="48101"/>
                    <a:pt x="743426" y="98584"/>
                  </a:cubicBezTo>
                  <a:lnTo>
                    <a:pt x="743426" y="98584"/>
                  </a:lnTo>
                  <a:cubicBezTo>
                    <a:pt x="742474" y="115729"/>
                    <a:pt x="729139" y="129064"/>
                    <a:pt x="711994" y="129064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286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29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571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715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857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00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4F54738C-2038-413A-B001-3E382EA45B5B}"/>
                </a:ext>
              </a:extLst>
            </p:cNvPr>
            <p:cNvSpPr/>
            <p:nvPr/>
          </p:nvSpPr>
          <p:spPr>
            <a:xfrm>
              <a:off x="10545384" y="3403162"/>
              <a:ext cx="95250" cy="95250"/>
            </a:xfrm>
            <a:custGeom>
              <a:avLst/>
              <a:gdLst>
                <a:gd name="connsiteX0" fmla="*/ 94774 w 95250"/>
                <a:gd name="connsiteY0" fmla="*/ 50959 h 95250"/>
                <a:gd name="connsiteX1" fmla="*/ 50959 w 95250"/>
                <a:gd name="connsiteY1" fmla="*/ 94774 h 95250"/>
                <a:gd name="connsiteX2" fmla="*/ 7144 w 95250"/>
                <a:gd name="connsiteY2" fmla="*/ 50959 h 95250"/>
                <a:gd name="connsiteX3" fmla="*/ 50959 w 95250"/>
                <a:gd name="connsiteY3" fmla="*/ 7144 h 95250"/>
                <a:gd name="connsiteX4" fmla="*/ 94774 w 95250"/>
                <a:gd name="connsiteY4" fmla="*/ 50959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4774" y="50959"/>
                  </a:moveTo>
                  <a:cubicBezTo>
                    <a:pt x="94774" y="74771"/>
                    <a:pt x="74771" y="94774"/>
                    <a:pt x="50959" y="94774"/>
                  </a:cubicBezTo>
                  <a:cubicBezTo>
                    <a:pt x="27146" y="94774"/>
                    <a:pt x="7144" y="74771"/>
                    <a:pt x="7144" y="50959"/>
                  </a:cubicBezTo>
                  <a:cubicBezTo>
                    <a:pt x="7144" y="27146"/>
                    <a:pt x="27146" y="7144"/>
                    <a:pt x="50959" y="7144"/>
                  </a:cubicBezTo>
                  <a:cubicBezTo>
                    <a:pt x="74771" y="7144"/>
                    <a:pt x="94774" y="27146"/>
                    <a:pt x="94774" y="50959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286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29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571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715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857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00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  <p:sp>
        <p:nvSpPr>
          <p:cNvPr id="44" name="Rounded Rectangle 8">
            <a:extLst>
              <a:ext uri="{FF2B5EF4-FFF2-40B4-BE49-F238E27FC236}">
                <a16:creationId xmlns:a16="http://schemas.microsoft.com/office/drawing/2014/main" id="{0A8A30C5-C48C-472D-A552-D0FC791057FE}"/>
              </a:ext>
            </a:extLst>
          </p:cNvPr>
          <p:cNvSpPr/>
          <p:nvPr/>
        </p:nvSpPr>
        <p:spPr>
          <a:xfrm>
            <a:off x="584920" y="2300446"/>
            <a:ext cx="1843442" cy="3376310"/>
          </a:xfrm>
          <a:prstGeom prst="roundRect">
            <a:avLst>
              <a:gd name="adj" fmla="val 8843"/>
            </a:avLst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45" name="Rounded Rectangle 4">
            <a:extLst>
              <a:ext uri="{FF2B5EF4-FFF2-40B4-BE49-F238E27FC236}">
                <a16:creationId xmlns:a16="http://schemas.microsoft.com/office/drawing/2014/main" id="{283402BA-7BA2-4F46-BC76-DD4ED71FDC94}"/>
              </a:ext>
            </a:extLst>
          </p:cNvPr>
          <p:cNvSpPr/>
          <p:nvPr/>
        </p:nvSpPr>
        <p:spPr>
          <a:xfrm>
            <a:off x="7325033" y="1512277"/>
            <a:ext cx="4571693" cy="4923692"/>
          </a:xfrm>
          <a:prstGeom prst="roundRect">
            <a:avLst>
              <a:gd name="adj" fmla="val 8843"/>
            </a:avLst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</p:spTree>
    <p:extLst>
      <p:ext uri="{BB962C8B-B14F-4D97-AF65-F5344CB8AC3E}">
        <p14:creationId xmlns:p14="http://schemas.microsoft.com/office/powerpoint/2010/main" val="39803467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evron 2">
            <a:extLst>
              <a:ext uri="{FF2B5EF4-FFF2-40B4-BE49-F238E27FC236}">
                <a16:creationId xmlns:a16="http://schemas.microsoft.com/office/drawing/2014/main" id="{182FC41B-840A-4B43-8D14-21D0A57E74AE}"/>
              </a:ext>
            </a:extLst>
          </p:cNvPr>
          <p:cNvSpPr/>
          <p:nvPr/>
        </p:nvSpPr>
        <p:spPr>
          <a:xfrm rot="5400000">
            <a:off x="802919" y="2378802"/>
            <a:ext cx="348967" cy="344562"/>
          </a:xfrm>
          <a:custGeom>
            <a:avLst/>
            <a:gdLst/>
            <a:ahLst/>
            <a:cxnLst/>
            <a:rect l="l" t="t" r="r" b="b"/>
            <a:pathLst>
              <a:path w="3830741" h="3782395">
                <a:moveTo>
                  <a:pt x="272737" y="3782395"/>
                </a:moveTo>
                <a:lnTo>
                  <a:pt x="272737" y="1129329"/>
                </a:lnTo>
                <a:cubicBezTo>
                  <a:pt x="368718" y="1192933"/>
                  <a:pt x="457831" y="1251924"/>
                  <a:pt x="541946" y="1307175"/>
                </a:cubicBezTo>
                <a:lnTo>
                  <a:pt x="541946" y="3513186"/>
                </a:lnTo>
                <a:lnTo>
                  <a:pt x="3561532" y="3513186"/>
                </a:lnTo>
                <a:lnTo>
                  <a:pt x="3561532" y="1985872"/>
                </a:lnTo>
                <a:lnTo>
                  <a:pt x="3590324" y="1967561"/>
                </a:lnTo>
                <a:cubicBezTo>
                  <a:pt x="3580733" y="1962993"/>
                  <a:pt x="3571122" y="1958413"/>
                  <a:pt x="3561532" y="1953733"/>
                </a:cubicBezTo>
                <a:lnTo>
                  <a:pt x="3561532" y="522839"/>
                </a:lnTo>
                <a:lnTo>
                  <a:pt x="881682" y="522839"/>
                </a:lnTo>
                <a:cubicBezTo>
                  <a:pt x="739027" y="434224"/>
                  <a:pt x="600115" y="344664"/>
                  <a:pt x="466828" y="253630"/>
                </a:cubicBezTo>
                <a:lnTo>
                  <a:pt x="3830741" y="253630"/>
                </a:lnTo>
                <a:lnTo>
                  <a:pt x="3830741" y="3782395"/>
                </a:lnTo>
                <a:close/>
                <a:moveTo>
                  <a:pt x="0" y="0"/>
                </a:moveTo>
                <a:cubicBezTo>
                  <a:pt x="678168" y="716943"/>
                  <a:pt x="2221880" y="1454406"/>
                  <a:pt x="3416058" y="1983649"/>
                </a:cubicBezTo>
                <a:cubicBezTo>
                  <a:pt x="2906515" y="2315100"/>
                  <a:pt x="1976707" y="2643252"/>
                  <a:pt x="1914290" y="3355250"/>
                </a:cubicBezTo>
                <a:lnTo>
                  <a:pt x="1318205" y="3154450"/>
                </a:lnTo>
                <a:cubicBezTo>
                  <a:pt x="1531531" y="2503259"/>
                  <a:pt x="1765419" y="2324696"/>
                  <a:pt x="2221606" y="1999551"/>
                </a:cubicBezTo>
                <a:cubicBezTo>
                  <a:pt x="1369032" y="1616387"/>
                  <a:pt x="1025337" y="1447905"/>
                  <a:pt x="21688" y="786442"/>
                </a:cubicBezTo>
                <a:cubicBezTo>
                  <a:pt x="14534" y="524743"/>
                  <a:pt x="14718" y="351758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3" name="Chevron 2">
            <a:extLst>
              <a:ext uri="{FF2B5EF4-FFF2-40B4-BE49-F238E27FC236}">
                <a16:creationId xmlns:a16="http://schemas.microsoft.com/office/drawing/2014/main" id="{1FA779D4-F9E6-497A-9FDC-7AE170F6DC2C}"/>
              </a:ext>
            </a:extLst>
          </p:cNvPr>
          <p:cNvSpPr/>
          <p:nvPr/>
        </p:nvSpPr>
        <p:spPr>
          <a:xfrm rot="5400000">
            <a:off x="802919" y="2977136"/>
            <a:ext cx="348967" cy="344562"/>
          </a:xfrm>
          <a:custGeom>
            <a:avLst/>
            <a:gdLst/>
            <a:ahLst/>
            <a:cxnLst/>
            <a:rect l="l" t="t" r="r" b="b"/>
            <a:pathLst>
              <a:path w="3830741" h="3782395">
                <a:moveTo>
                  <a:pt x="272737" y="3782395"/>
                </a:moveTo>
                <a:lnTo>
                  <a:pt x="272737" y="1129329"/>
                </a:lnTo>
                <a:cubicBezTo>
                  <a:pt x="368718" y="1192933"/>
                  <a:pt x="457831" y="1251924"/>
                  <a:pt x="541946" y="1307175"/>
                </a:cubicBezTo>
                <a:lnTo>
                  <a:pt x="541946" y="3513186"/>
                </a:lnTo>
                <a:lnTo>
                  <a:pt x="3561532" y="3513186"/>
                </a:lnTo>
                <a:lnTo>
                  <a:pt x="3561532" y="1985872"/>
                </a:lnTo>
                <a:lnTo>
                  <a:pt x="3590324" y="1967561"/>
                </a:lnTo>
                <a:cubicBezTo>
                  <a:pt x="3580733" y="1962993"/>
                  <a:pt x="3571122" y="1958413"/>
                  <a:pt x="3561532" y="1953733"/>
                </a:cubicBezTo>
                <a:lnTo>
                  <a:pt x="3561532" y="522839"/>
                </a:lnTo>
                <a:lnTo>
                  <a:pt x="881682" y="522839"/>
                </a:lnTo>
                <a:cubicBezTo>
                  <a:pt x="739027" y="434224"/>
                  <a:pt x="600115" y="344664"/>
                  <a:pt x="466828" y="253630"/>
                </a:cubicBezTo>
                <a:lnTo>
                  <a:pt x="3830741" y="253630"/>
                </a:lnTo>
                <a:lnTo>
                  <a:pt x="3830741" y="3782395"/>
                </a:lnTo>
                <a:close/>
                <a:moveTo>
                  <a:pt x="0" y="0"/>
                </a:moveTo>
                <a:cubicBezTo>
                  <a:pt x="678168" y="716943"/>
                  <a:pt x="2221880" y="1454406"/>
                  <a:pt x="3416058" y="1983649"/>
                </a:cubicBezTo>
                <a:cubicBezTo>
                  <a:pt x="2906515" y="2315100"/>
                  <a:pt x="1976707" y="2643252"/>
                  <a:pt x="1914290" y="3355250"/>
                </a:cubicBezTo>
                <a:lnTo>
                  <a:pt x="1318205" y="3154450"/>
                </a:lnTo>
                <a:cubicBezTo>
                  <a:pt x="1531531" y="2503259"/>
                  <a:pt x="1765419" y="2324696"/>
                  <a:pt x="2221606" y="1999551"/>
                </a:cubicBezTo>
                <a:cubicBezTo>
                  <a:pt x="1369032" y="1616387"/>
                  <a:pt x="1025337" y="1447905"/>
                  <a:pt x="21688" y="786442"/>
                </a:cubicBezTo>
                <a:cubicBezTo>
                  <a:pt x="14534" y="524743"/>
                  <a:pt x="14718" y="351758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4" name="Chevron 2">
            <a:extLst>
              <a:ext uri="{FF2B5EF4-FFF2-40B4-BE49-F238E27FC236}">
                <a16:creationId xmlns:a16="http://schemas.microsoft.com/office/drawing/2014/main" id="{CE944BFF-ED75-493B-BEFE-0DDB6E177EA0}"/>
              </a:ext>
            </a:extLst>
          </p:cNvPr>
          <p:cNvSpPr/>
          <p:nvPr/>
        </p:nvSpPr>
        <p:spPr>
          <a:xfrm rot="5400000">
            <a:off x="802919" y="3575470"/>
            <a:ext cx="348967" cy="344562"/>
          </a:xfrm>
          <a:custGeom>
            <a:avLst/>
            <a:gdLst/>
            <a:ahLst/>
            <a:cxnLst/>
            <a:rect l="l" t="t" r="r" b="b"/>
            <a:pathLst>
              <a:path w="3830741" h="3782395">
                <a:moveTo>
                  <a:pt x="272737" y="3782395"/>
                </a:moveTo>
                <a:lnTo>
                  <a:pt x="272737" y="1129329"/>
                </a:lnTo>
                <a:cubicBezTo>
                  <a:pt x="368718" y="1192933"/>
                  <a:pt x="457831" y="1251924"/>
                  <a:pt x="541946" y="1307175"/>
                </a:cubicBezTo>
                <a:lnTo>
                  <a:pt x="541946" y="3513186"/>
                </a:lnTo>
                <a:lnTo>
                  <a:pt x="3561532" y="3513186"/>
                </a:lnTo>
                <a:lnTo>
                  <a:pt x="3561532" y="1985872"/>
                </a:lnTo>
                <a:lnTo>
                  <a:pt x="3590324" y="1967561"/>
                </a:lnTo>
                <a:cubicBezTo>
                  <a:pt x="3580733" y="1962993"/>
                  <a:pt x="3571122" y="1958413"/>
                  <a:pt x="3561532" y="1953733"/>
                </a:cubicBezTo>
                <a:lnTo>
                  <a:pt x="3561532" y="522839"/>
                </a:lnTo>
                <a:lnTo>
                  <a:pt x="881682" y="522839"/>
                </a:lnTo>
                <a:cubicBezTo>
                  <a:pt x="739027" y="434224"/>
                  <a:pt x="600115" y="344664"/>
                  <a:pt x="466828" y="253630"/>
                </a:cubicBezTo>
                <a:lnTo>
                  <a:pt x="3830741" y="253630"/>
                </a:lnTo>
                <a:lnTo>
                  <a:pt x="3830741" y="3782395"/>
                </a:lnTo>
                <a:close/>
                <a:moveTo>
                  <a:pt x="0" y="0"/>
                </a:moveTo>
                <a:cubicBezTo>
                  <a:pt x="678168" y="716943"/>
                  <a:pt x="2221880" y="1454406"/>
                  <a:pt x="3416058" y="1983649"/>
                </a:cubicBezTo>
                <a:cubicBezTo>
                  <a:pt x="2906515" y="2315100"/>
                  <a:pt x="1976707" y="2643252"/>
                  <a:pt x="1914290" y="3355250"/>
                </a:cubicBezTo>
                <a:lnTo>
                  <a:pt x="1318205" y="3154450"/>
                </a:lnTo>
                <a:cubicBezTo>
                  <a:pt x="1531531" y="2503259"/>
                  <a:pt x="1765419" y="2324696"/>
                  <a:pt x="2221606" y="1999551"/>
                </a:cubicBezTo>
                <a:cubicBezTo>
                  <a:pt x="1369032" y="1616387"/>
                  <a:pt x="1025337" y="1447905"/>
                  <a:pt x="21688" y="786442"/>
                </a:cubicBezTo>
                <a:cubicBezTo>
                  <a:pt x="14534" y="524743"/>
                  <a:pt x="14718" y="351758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5" name="Chevron 2">
            <a:extLst>
              <a:ext uri="{FF2B5EF4-FFF2-40B4-BE49-F238E27FC236}">
                <a16:creationId xmlns:a16="http://schemas.microsoft.com/office/drawing/2014/main" id="{B4FA44AD-8C03-4032-9999-A6E315D96BE9}"/>
              </a:ext>
            </a:extLst>
          </p:cNvPr>
          <p:cNvSpPr/>
          <p:nvPr/>
        </p:nvSpPr>
        <p:spPr>
          <a:xfrm rot="5400000">
            <a:off x="802919" y="4173802"/>
            <a:ext cx="348967" cy="344562"/>
          </a:xfrm>
          <a:custGeom>
            <a:avLst/>
            <a:gdLst/>
            <a:ahLst/>
            <a:cxnLst/>
            <a:rect l="l" t="t" r="r" b="b"/>
            <a:pathLst>
              <a:path w="3830741" h="3782395">
                <a:moveTo>
                  <a:pt x="272737" y="3782395"/>
                </a:moveTo>
                <a:lnTo>
                  <a:pt x="272737" y="1129329"/>
                </a:lnTo>
                <a:cubicBezTo>
                  <a:pt x="368718" y="1192933"/>
                  <a:pt x="457831" y="1251924"/>
                  <a:pt x="541946" y="1307175"/>
                </a:cubicBezTo>
                <a:lnTo>
                  <a:pt x="541946" y="3513186"/>
                </a:lnTo>
                <a:lnTo>
                  <a:pt x="3561532" y="3513186"/>
                </a:lnTo>
                <a:lnTo>
                  <a:pt x="3561532" y="1985872"/>
                </a:lnTo>
                <a:lnTo>
                  <a:pt x="3590324" y="1967561"/>
                </a:lnTo>
                <a:cubicBezTo>
                  <a:pt x="3580733" y="1962993"/>
                  <a:pt x="3571122" y="1958413"/>
                  <a:pt x="3561532" y="1953733"/>
                </a:cubicBezTo>
                <a:lnTo>
                  <a:pt x="3561532" y="522839"/>
                </a:lnTo>
                <a:lnTo>
                  <a:pt x="881682" y="522839"/>
                </a:lnTo>
                <a:cubicBezTo>
                  <a:pt x="739027" y="434224"/>
                  <a:pt x="600115" y="344664"/>
                  <a:pt x="466828" y="253630"/>
                </a:cubicBezTo>
                <a:lnTo>
                  <a:pt x="3830741" y="253630"/>
                </a:lnTo>
                <a:lnTo>
                  <a:pt x="3830741" y="3782395"/>
                </a:lnTo>
                <a:close/>
                <a:moveTo>
                  <a:pt x="0" y="0"/>
                </a:moveTo>
                <a:cubicBezTo>
                  <a:pt x="678168" y="716943"/>
                  <a:pt x="2221880" y="1454406"/>
                  <a:pt x="3416058" y="1983649"/>
                </a:cubicBezTo>
                <a:cubicBezTo>
                  <a:pt x="2906515" y="2315100"/>
                  <a:pt x="1976707" y="2643252"/>
                  <a:pt x="1914290" y="3355250"/>
                </a:cubicBezTo>
                <a:lnTo>
                  <a:pt x="1318205" y="3154450"/>
                </a:lnTo>
                <a:cubicBezTo>
                  <a:pt x="1531531" y="2503259"/>
                  <a:pt x="1765419" y="2324696"/>
                  <a:pt x="2221606" y="1999551"/>
                </a:cubicBezTo>
                <a:cubicBezTo>
                  <a:pt x="1369032" y="1616387"/>
                  <a:pt x="1025337" y="1447905"/>
                  <a:pt x="21688" y="786442"/>
                </a:cubicBezTo>
                <a:cubicBezTo>
                  <a:pt x="14534" y="524743"/>
                  <a:pt x="14718" y="351758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AB17B0D-4B27-4080-BEFC-87B096602675}"/>
              </a:ext>
            </a:extLst>
          </p:cNvPr>
          <p:cNvSpPr txBox="1"/>
          <p:nvPr/>
        </p:nvSpPr>
        <p:spPr>
          <a:xfrm>
            <a:off x="3713695" y="3013501"/>
            <a:ext cx="22705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</a:rPr>
              <a:t>Set maximum angle that user can input from degree of motion</a:t>
            </a:r>
            <a:endParaRPr lang="ko-KR" altLang="en-US" sz="16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3" name="Oval 14">
            <a:extLst>
              <a:ext uri="{FF2B5EF4-FFF2-40B4-BE49-F238E27FC236}">
                <a16:creationId xmlns:a16="http://schemas.microsoft.com/office/drawing/2014/main" id="{41395C63-9B6C-4EAB-82CB-67656899A701}"/>
              </a:ext>
            </a:extLst>
          </p:cNvPr>
          <p:cNvSpPr/>
          <p:nvPr/>
        </p:nvSpPr>
        <p:spPr>
          <a:xfrm>
            <a:off x="8010221" y="5422540"/>
            <a:ext cx="720080" cy="720080"/>
          </a:xfrm>
          <a:prstGeom prst="rect">
            <a:avLst/>
          </a:prstGeom>
          <a:solidFill>
            <a:schemeClr val="accent3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4" name="Oval 15">
            <a:extLst>
              <a:ext uri="{FF2B5EF4-FFF2-40B4-BE49-F238E27FC236}">
                <a16:creationId xmlns:a16="http://schemas.microsoft.com/office/drawing/2014/main" id="{23C3FB1F-73CC-4368-9209-53CBA79D3D4E}"/>
              </a:ext>
            </a:extLst>
          </p:cNvPr>
          <p:cNvSpPr/>
          <p:nvPr/>
        </p:nvSpPr>
        <p:spPr>
          <a:xfrm>
            <a:off x="10152461" y="5422540"/>
            <a:ext cx="720080" cy="720080"/>
          </a:xfrm>
          <a:prstGeom prst="rect">
            <a:avLst/>
          </a:prstGeom>
          <a:solidFill>
            <a:schemeClr val="accent4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5" name="Freeform 9">
            <a:extLst>
              <a:ext uri="{FF2B5EF4-FFF2-40B4-BE49-F238E27FC236}">
                <a16:creationId xmlns:a16="http://schemas.microsoft.com/office/drawing/2014/main" id="{B60D056C-18B2-4C60-B886-E5B217135F3D}"/>
              </a:ext>
            </a:extLst>
          </p:cNvPr>
          <p:cNvSpPr>
            <a:spLocks/>
          </p:cNvSpPr>
          <p:nvPr/>
        </p:nvSpPr>
        <p:spPr bwMode="auto">
          <a:xfrm>
            <a:off x="1734499" y="5613486"/>
            <a:ext cx="331831" cy="338188"/>
          </a:xfrm>
          <a:custGeom>
            <a:avLst/>
            <a:gdLst>
              <a:gd name="T0" fmla="*/ 987 w 1776"/>
              <a:gd name="T1" fmla="*/ 23 h 1881"/>
              <a:gd name="T2" fmla="*/ 994 w 1776"/>
              <a:gd name="T3" fmla="*/ 296 h 1881"/>
              <a:gd name="T4" fmla="*/ 994 w 1776"/>
              <a:gd name="T5" fmla="*/ 612 h 1881"/>
              <a:gd name="T6" fmla="*/ 1071 w 1776"/>
              <a:gd name="T7" fmla="*/ 663 h 1881"/>
              <a:gd name="T8" fmla="*/ 1145 w 1776"/>
              <a:gd name="T9" fmla="*/ 580 h 1881"/>
              <a:gd name="T10" fmla="*/ 1252 w 1776"/>
              <a:gd name="T11" fmla="*/ 490 h 1881"/>
              <a:gd name="T12" fmla="*/ 1380 w 1776"/>
              <a:gd name="T13" fmla="*/ 556 h 1881"/>
              <a:gd name="T14" fmla="*/ 1527 w 1776"/>
              <a:gd name="T15" fmla="*/ 729 h 1881"/>
              <a:gd name="T16" fmla="*/ 1634 w 1776"/>
              <a:gd name="T17" fmla="*/ 956 h 1881"/>
              <a:gd name="T18" fmla="*/ 1722 w 1776"/>
              <a:gd name="T19" fmla="*/ 1294 h 1881"/>
              <a:gd name="T20" fmla="*/ 1771 w 1776"/>
              <a:gd name="T21" fmla="*/ 1549 h 1881"/>
              <a:gd name="T22" fmla="*/ 1767 w 1776"/>
              <a:gd name="T23" fmla="*/ 1734 h 1881"/>
              <a:gd name="T24" fmla="*/ 1694 w 1776"/>
              <a:gd name="T25" fmla="*/ 1860 h 1881"/>
              <a:gd name="T26" fmla="*/ 1591 w 1776"/>
              <a:gd name="T27" fmla="*/ 1854 h 1881"/>
              <a:gd name="T28" fmla="*/ 1462 w 1776"/>
              <a:gd name="T29" fmla="*/ 1781 h 1881"/>
              <a:gd name="T30" fmla="*/ 1362 w 1776"/>
              <a:gd name="T31" fmla="*/ 1707 h 1881"/>
              <a:gd name="T32" fmla="*/ 1212 w 1776"/>
              <a:gd name="T33" fmla="*/ 1605 h 1881"/>
              <a:gd name="T34" fmla="*/ 1031 w 1776"/>
              <a:gd name="T35" fmla="*/ 1500 h 1881"/>
              <a:gd name="T36" fmla="*/ 989 w 1776"/>
              <a:gd name="T37" fmla="*/ 1327 h 1881"/>
              <a:gd name="T38" fmla="*/ 1014 w 1776"/>
              <a:gd name="T39" fmla="*/ 1176 h 1881"/>
              <a:gd name="T40" fmla="*/ 989 w 1776"/>
              <a:gd name="T41" fmla="*/ 1036 h 1881"/>
              <a:gd name="T42" fmla="*/ 1034 w 1776"/>
              <a:gd name="T43" fmla="*/ 858 h 1881"/>
              <a:gd name="T44" fmla="*/ 1009 w 1776"/>
              <a:gd name="T45" fmla="*/ 776 h 1881"/>
              <a:gd name="T46" fmla="*/ 891 w 1776"/>
              <a:gd name="T47" fmla="*/ 720 h 1881"/>
              <a:gd name="T48" fmla="*/ 787 w 1776"/>
              <a:gd name="T49" fmla="*/ 770 h 1881"/>
              <a:gd name="T50" fmla="*/ 740 w 1776"/>
              <a:gd name="T51" fmla="*/ 874 h 1881"/>
              <a:gd name="T52" fmla="*/ 778 w 1776"/>
              <a:gd name="T53" fmla="*/ 1021 h 1881"/>
              <a:gd name="T54" fmla="*/ 754 w 1776"/>
              <a:gd name="T55" fmla="*/ 1149 h 1881"/>
              <a:gd name="T56" fmla="*/ 767 w 1776"/>
              <a:gd name="T57" fmla="*/ 1292 h 1881"/>
              <a:gd name="T58" fmla="*/ 783 w 1776"/>
              <a:gd name="T59" fmla="*/ 1432 h 1881"/>
              <a:gd name="T60" fmla="*/ 540 w 1776"/>
              <a:gd name="T61" fmla="*/ 1621 h 1881"/>
              <a:gd name="T62" fmla="*/ 371 w 1776"/>
              <a:gd name="T63" fmla="*/ 1736 h 1881"/>
              <a:gd name="T64" fmla="*/ 252 w 1776"/>
              <a:gd name="T65" fmla="*/ 1827 h 1881"/>
              <a:gd name="T66" fmla="*/ 143 w 1776"/>
              <a:gd name="T67" fmla="*/ 1881 h 1881"/>
              <a:gd name="T68" fmla="*/ 47 w 1776"/>
              <a:gd name="T69" fmla="*/ 1832 h 1881"/>
              <a:gd name="T70" fmla="*/ 3 w 1776"/>
              <a:gd name="T71" fmla="*/ 1690 h 1881"/>
              <a:gd name="T72" fmla="*/ 5 w 1776"/>
              <a:gd name="T73" fmla="*/ 1512 h 1881"/>
              <a:gd name="T74" fmla="*/ 47 w 1776"/>
              <a:gd name="T75" fmla="*/ 1285 h 1881"/>
              <a:gd name="T76" fmla="*/ 162 w 1776"/>
              <a:gd name="T77" fmla="*/ 912 h 1881"/>
              <a:gd name="T78" fmla="*/ 311 w 1776"/>
              <a:gd name="T79" fmla="*/ 656 h 1881"/>
              <a:gd name="T80" fmla="*/ 378 w 1776"/>
              <a:gd name="T81" fmla="*/ 563 h 1881"/>
              <a:gd name="T82" fmla="*/ 471 w 1776"/>
              <a:gd name="T83" fmla="*/ 492 h 1881"/>
              <a:gd name="T84" fmla="*/ 582 w 1776"/>
              <a:gd name="T85" fmla="*/ 538 h 1881"/>
              <a:gd name="T86" fmla="*/ 638 w 1776"/>
              <a:gd name="T87" fmla="*/ 660 h 1881"/>
              <a:gd name="T88" fmla="*/ 674 w 1776"/>
              <a:gd name="T89" fmla="*/ 716 h 1881"/>
              <a:gd name="T90" fmla="*/ 694 w 1776"/>
              <a:gd name="T91" fmla="*/ 690 h 1881"/>
              <a:gd name="T92" fmla="*/ 774 w 1776"/>
              <a:gd name="T93" fmla="*/ 632 h 1881"/>
              <a:gd name="T94" fmla="*/ 816 w 1776"/>
              <a:gd name="T95" fmla="*/ 461 h 1881"/>
              <a:gd name="T96" fmla="*/ 811 w 1776"/>
              <a:gd name="T97" fmla="*/ 185 h 1881"/>
              <a:gd name="T98" fmla="*/ 829 w 1776"/>
              <a:gd name="T99" fmla="*/ 16 h 1881"/>
              <a:gd name="T100" fmla="*/ 914 w 1776"/>
              <a:gd name="T101" fmla="*/ 0 h 18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1776" h="1881">
                <a:moveTo>
                  <a:pt x="914" y="0"/>
                </a:moveTo>
                <a:lnTo>
                  <a:pt x="940" y="3"/>
                </a:lnTo>
                <a:lnTo>
                  <a:pt x="965" y="10"/>
                </a:lnTo>
                <a:lnTo>
                  <a:pt x="987" y="23"/>
                </a:lnTo>
                <a:lnTo>
                  <a:pt x="991" y="81"/>
                </a:lnTo>
                <a:lnTo>
                  <a:pt x="994" y="147"/>
                </a:lnTo>
                <a:lnTo>
                  <a:pt x="994" y="220"/>
                </a:lnTo>
                <a:lnTo>
                  <a:pt x="994" y="296"/>
                </a:lnTo>
                <a:lnTo>
                  <a:pt x="994" y="376"/>
                </a:lnTo>
                <a:lnTo>
                  <a:pt x="994" y="458"/>
                </a:lnTo>
                <a:lnTo>
                  <a:pt x="994" y="536"/>
                </a:lnTo>
                <a:lnTo>
                  <a:pt x="994" y="612"/>
                </a:lnTo>
                <a:lnTo>
                  <a:pt x="1020" y="629"/>
                </a:lnTo>
                <a:lnTo>
                  <a:pt x="1040" y="641"/>
                </a:lnTo>
                <a:lnTo>
                  <a:pt x="1056" y="652"/>
                </a:lnTo>
                <a:lnTo>
                  <a:pt x="1071" y="663"/>
                </a:lnTo>
                <a:lnTo>
                  <a:pt x="1085" y="674"/>
                </a:lnTo>
                <a:lnTo>
                  <a:pt x="1100" y="689"/>
                </a:lnTo>
                <a:lnTo>
                  <a:pt x="1122" y="629"/>
                </a:lnTo>
                <a:lnTo>
                  <a:pt x="1145" y="580"/>
                </a:lnTo>
                <a:lnTo>
                  <a:pt x="1171" y="543"/>
                </a:lnTo>
                <a:lnTo>
                  <a:pt x="1196" y="516"/>
                </a:lnTo>
                <a:lnTo>
                  <a:pt x="1223" y="498"/>
                </a:lnTo>
                <a:lnTo>
                  <a:pt x="1252" y="490"/>
                </a:lnTo>
                <a:lnTo>
                  <a:pt x="1282" y="494"/>
                </a:lnTo>
                <a:lnTo>
                  <a:pt x="1314" y="505"/>
                </a:lnTo>
                <a:lnTo>
                  <a:pt x="1345" y="525"/>
                </a:lnTo>
                <a:lnTo>
                  <a:pt x="1380" y="556"/>
                </a:lnTo>
                <a:lnTo>
                  <a:pt x="1414" y="594"/>
                </a:lnTo>
                <a:lnTo>
                  <a:pt x="1451" y="640"/>
                </a:lnTo>
                <a:lnTo>
                  <a:pt x="1491" y="683"/>
                </a:lnTo>
                <a:lnTo>
                  <a:pt x="1527" y="729"/>
                </a:lnTo>
                <a:lnTo>
                  <a:pt x="1558" y="778"/>
                </a:lnTo>
                <a:lnTo>
                  <a:pt x="1585" y="832"/>
                </a:lnTo>
                <a:lnTo>
                  <a:pt x="1611" y="890"/>
                </a:lnTo>
                <a:lnTo>
                  <a:pt x="1634" y="956"/>
                </a:lnTo>
                <a:lnTo>
                  <a:pt x="1656" y="1027"/>
                </a:lnTo>
                <a:lnTo>
                  <a:pt x="1678" y="1107"/>
                </a:lnTo>
                <a:lnTo>
                  <a:pt x="1700" y="1196"/>
                </a:lnTo>
                <a:lnTo>
                  <a:pt x="1722" y="1294"/>
                </a:lnTo>
                <a:lnTo>
                  <a:pt x="1747" y="1403"/>
                </a:lnTo>
                <a:lnTo>
                  <a:pt x="1756" y="1450"/>
                </a:lnTo>
                <a:lnTo>
                  <a:pt x="1765" y="1500"/>
                </a:lnTo>
                <a:lnTo>
                  <a:pt x="1771" y="1549"/>
                </a:lnTo>
                <a:lnTo>
                  <a:pt x="1774" y="1598"/>
                </a:lnTo>
                <a:lnTo>
                  <a:pt x="1776" y="1645"/>
                </a:lnTo>
                <a:lnTo>
                  <a:pt x="1774" y="1690"/>
                </a:lnTo>
                <a:lnTo>
                  <a:pt x="1767" y="1734"/>
                </a:lnTo>
                <a:lnTo>
                  <a:pt x="1756" y="1774"/>
                </a:lnTo>
                <a:lnTo>
                  <a:pt x="1742" y="1809"/>
                </a:lnTo>
                <a:lnTo>
                  <a:pt x="1722" y="1838"/>
                </a:lnTo>
                <a:lnTo>
                  <a:pt x="1694" y="1860"/>
                </a:lnTo>
                <a:lnTo>
                  <a:pt x="1674" y="1869"/>
                </a:lnTo>
                <a:lnTo>
                  <a:pt x="1649" y="1869"/>
                </a:lnTo>
                <a:lnTo>
                  <a:pt x="1622" y="1863"/>
                </a:lnTo>
                <a:lnTo>
                  <a:pt x="1591" y="1854"/>
                </a:lnTo>
                <a:lnTo>
                  <a:pt x="1558" y="1840"/>
                </a:lnTo>
                <a:lnTo>
                  <a:pt x="1527" y="1821"/>
                </a:lnTo>
                <a:lnTo>
                  <a:pt x="1494" y="1801"/>
                </a:lnTo>
                <a:lnTo>
                  <a:pt x="1462" y="1781"/>
                </a:lnTo>
                <a:lnTo>
                  <a:pt x="1432" y="1760"/>
                </a:lnTo>
                <a:lnTo>
                  <a:pt x="1405" y="1740"/>
                </a:lnTo>
                <a:lnTo>
                  <a:pt x="1382" y="1723"/>
                </a:lnTo>
                <a:lnTo>
                  <a:pt x="1362" y="1707"/>
                </a:lnTo>
                <a:lnTo>
                  <a:pt x="1347" y="1696"/>
                </a:lnTo>
                <a:lnTo>
                  <a:pt x="1305" y="1663"/>
                </a:lnTo>
                <a:lnTo>
                  <a:pt x="1260" y="1632"/>
                </a:lnTo>
                <a:lnTo>
                  <a:pt x="1212" y="1605"/>
                </a:lnTo>
                <a:lnTo>
                  <a:pt x="1163" y="1580"/>
                </a:lnTo>
                <a:lnTo>
                  <a:pt x="1114" y="1554"/>
                </a:lnTo>
                <a:lnTo>
                  <a:pt x="1071" y="1527"/>
                </a:lnTo>
                <a:lnTo>
                  <a:pt x="1031" y="1500"/>
                </a:lnTo>
                <a:lnTo>
                  <a:pt x="1000" y="1469"/>
                </a:lnTo>
                <a:lnTo>
                  <a:pt x="987" y="1420"/>
                </a:lnTo>
                <a:lnTo>
                  <a:pt x="985" y="1372"/>
                </a:lnTo>
                <a:lnTo>
                  <a:pt x="989" y="1327"/>
                </a:lnTo>
                <a:lnTo>
                  <a:pt x="996" y="1285"/>
                </a:lnTo>
                <a:lnTo>
                  <a:pt x="1003" y="1247"/>
                </a:lnTo>
                <a:lnTo>
                  <a:pt x="1011" y="1212"/>
                </a:lnTo>
                <a:lnTo>
                  <a:pt x="1014" y="1176"/>
                </a:lnTo>
                <a:lnTo>
                  <a:pt x="1009" y="1143"/>
                </a:lnTo>
                <a:lnTo>
                  <a:pt x="1002" y="1114"/>
                </a:lnTo>
                <a:lnTo>
                  <a:pt x="994" y="1089"/>
                </a:lnTo>
                <a:lnTo>
                  <a:pt x="989" y="1036"/>
                </a:lnTo>
                <a:lnTo>
                  <a:pt x="992" y="985"/>
                </a:lnTo>
                <a:lnTo>
                  <a:pt x="1003" y="938"/>
                </a:lnTo>
                <a:lnTo>
                  <a:pt x="1018" y="896"/>
                </a:lnTo>
                <a:lnTo>
                  <a:pt x="1034" y="858"/>
                </a:lnTo>
                <a:lnTo>
                  <a:pt x="1051" y="825"/>
                </a:lnTo>
                <a:lnTo>
                  <a:pt x="1040" y="810"/>
                </a:lnTo>
                <a:lnTo>
                  <a:pt x="1025" y="794"/>
                </a:lnTo>
                <a:lnTo>
                  <a:pt x="1009" y="776"/>
                </a:lnTo>
                <a:lnTo>
                  <a:pt x="989" y="758"/>
                </a:lnTo>
                <a:lnTo>
                  <a:pt x="963" y="743"/>
                </a:lnTo>
                <a:lnTo>
                  <a:pt x="931" y="729"/>
                </a:lnTo>
                <a:lnTo>
                  <a:pt x="891" y="720"/>
                </a:lnTo>
                <a:lnTo>
                  <a:pt x="856" y="732"/>
                </a:lnTo>
                <a:lnTo>
                  <a:pt x="829" y="743"/>
                </a:lnTo>
                <a:lnTo>
                  <a:pt x="805" y="756"/>
                </a:lnTo>
                <a:lnTo>
                  <a:pt x="787" y="770"/>
                </a:lnTo>
                <a:lnTo>
                  <a:pt x="769" y="789"/>
                </a:lnTo>
                <a:lnTo>
                  <a:pt x="751" y="810"/>
                </a:lnTo>
                <a:lnTo>
                  <a:pt x="727" y="840"/>
                </a:lnTo>
                <a:lnTo>
                  <a:pt x="740" y="874"/>
                </a:lnTo>
                <a:lnTo>
                  <a:pt x="752" y="909"/>
                </a:lnTo>
                <a:lnTo>
                  <a:pt x="765" y="945"/>
                </a:lnTo>
                <a:lnTo>
                  <a:pt x="774" y="983"/>
                </a:lnTo>
                <a:lnTo>
                  <a:pt x="778" y="1021"/>
                </a:lnTo>
                <a:lnTo>
                  <a:pt x="776" y="1056"/>
                </a:lnTo>
                <a:lnTo>
                  <a:pt x="769" y="1089"/>
                </a:lnTo>
                <a:lnTo>
                  <a:pt x="762" y="1120"/>
                </a:lnTo>
                <a:lnTo>
                  <a:pt x="754" y="1149"/>
                </a:lnTo>
                <a:lnTo>
                  <a:pt x="752" y="1183"/>
                </a:lnTo>
                <a:lnTo>
                  <a:pt x="754" y="1220"/>
                </a:lnTo>
                <a:lnTo>
                  <a:pt x="760" y="1256"/>
                </a:lnTo>
                <a:lnTo>
                  <a:pt x="767" y="1292"/>
                </a:lnTo>
                <a:lnTo>
                  <a:pt x="774" y="1330"/>
                </a:lnTo>
                <a:lnTo>
                  <a:pt x="782" y="1365"/>
                </a:lnTo>
                <a:lnTo>
                  <a:pt x="785" y="1400"/>
                </a:lnTo>
                <a:lnTo>
                  <a:pt x="783" y="1432"/>
                </a:lnTo>
                <a:lnTo>
                  <a:pt x="774" y="1461"/>
                </a:lnTo>
                <a:lnTo>
                  <a:pt x="760" y="1489"/>
                </a:lnTo>
                <a:lnTo>
                  <a:pt x="651" y="1556"/>
                </a:lnTo>
                <a:lnTo>
                  <a:pt x="540" y="1621"/>
                </a:lnTo>
                <a:lnTo>
                  <a:pt x="431" y="1689"/>
                </a:lnTo>
                <a:lnTo>
                  <a:pt x="416" y="1700"/>
                </a:lnTo>
                <a:lnTo>
                  <a:pt x="396" y="1716"/>
                </a:lnTo>
                <a:lnTo>
                  <a:pt x="371" y="1736"/>
                </a:lnTo>
                <a:lnTo>
                  <a:pt x="343" y="1758"/>
                </a:lnTo>
                <a:lnTo>
                  <a:pt x="314" y="1781"/>
                </a:lnTo>
                <a:lnTo>
                  <a:pt x="283" y="1805"/>
                </a:lnTo>
                <a:lnTo>
                  <a:pt x="252" y="1827"/>
                </a:lnTo>
                <a:lnTo>
                  <a:pt x="222" y="1847"/>
                </a:lnTo>
                <a:lnTo>
                  <a:pt x="192" y="1863"/>
                </a:lnTo>
                <a:lnTo>
                  <a:pt x="167" y="1874"/>
                </a:lnTo>
                <a:lnTo>
                  <a:pt x="143" y="1881"/>
                </a:lnTo>
                <a:lnTo>
                  <a:pt x="123" y="1880"/>
                </a:lnTo>
                <a:lnTo>
                  <a:pt x="92" y="1872"/>
                </a:lnTo>
                <a:lnTo>
                  <a:pt x="69" y="1856"/>
                </a:lnTo>
                <a:lnTo>
                  <a:pt x="47" y="1832"/>
                </a:lnTo>
                <a:lnTo>
                  <a:pt x="31" y="1803"/>
                </a:lnTo>
                <a:lnTo>
                  <a:pt x="18" y="1769"/>
                </a:lnTo>
                <a:lnTo>
                  <a:pt x="9" y="1730"/>
                </a:lnTo>
                <a:lnTo>
                  <a:pt x="3" y="1690"/>
                </a:lnTo>
                <a:lnTo>
                  <a:pt x="0" y="1647"/>
                </a:lnTo>
                <a:lnTo>
                  <a:pt x="0" y="1601"/>
                </a:lnTo>
                <a:lnTo>
                  <a:pt x="2" y="1558"/>
                </a:lnTo>
                <a:lnTo>
                  <a:pt x="5" y="1512"/>
                </a:lnTo>
                <a:lnTo>
                  <a:pt x="9" y="1470"/>
                </a:lnTo>
                <a:lnTo>
                  <a:pt x="16" y="1429"/>
                </a:lnTo>
                <a:lnTo>
                  <a:pt x="23" y="1392"/>
                </a:lnTo>
                <a:lnTo>
                  <a:pt x="47" y="1285"/>
                </a:lnTo>
                <a:lnTo>
                  <a:pt x="72" y="1183"/>
                </a:lnTo>
                <a:lnTo>
                  <a:pt x="100" y="1087"/>
                </a:lnTo>
                <a:lnTo>
                  <a:pt x="129" y="996"/>
                </a:lnTo>
                <a:lnTo>
                  <a:pt x="162" y="912"/>
                </a:lnTo>
                <a:lnTo>
                  <a:pt x="194" y="834"/>
                </a:lnTo>
                <a:lnTo>
                  <a:pt x="231" y="767"/>
                </a:lnTo>
                <a:lnTo>
                  <a:pt x="269" y="707"/>
                </a:lnTo>
                <a:lnTo>
                  <a:pt x="311" y="656"/>
                </a:lnTo>
                <a:lnTo>
                  <a:pt x="327" y="634"/>
                </a:lnTo>
                <a:lnTo>
                  <a:pt x="343" y="610"/>
                </a:lnTo>
                <a:lnTo>
                  <a:pt x="360" y="587"/>
                </a:lnTo>
                <a:lnTo>
                  <a:pt x="378" y="563"/>
                </a:lnTo>
                <a:lnTo>
                  <a:pt x="398" y="541"/>
                </a:lnTo>
                <a:lnTo>
                  <a:pt x="420" y="521"/>
                </a:lnTo>
                <a:lnTo>
                  <a:pt x="443" y="505"/>
                </a:lnTo>
                <a:lnTo>
                  <a:pt x="471" y="492"/>
                </a:lnTo>
                <a:lnTo>
                  <a:pt x="502" y="487"/>
                </a:lnTo>
                <a:lnTo>
                  <a:pt x="534" y="489"/>
                </a:lnTo>
                <a:lnTo>
                  <a:pt x="562" y="510"/>
                </a:lnTo>
                <a:lnTo>
                  <a:pt x="582" y="538"/>
                </a:lnTo>
                <a:lnTo>
                  <a:pt x="596" y="567"/>
                </a:lnTo>
                <a:lnTo>
                  <a:pt x="611" y="598"/>
                </a:lnTo>
                <a:lnTo>
                  <a:pt x="623" y="629"/>
                </a:lnTo>
                <a:lnTo>
                  <a:pt x="638" y="660"/>
                </a:lnTo>
                <a:lnTo>
                  <a:pt x="654" y="689"/>
                </a:lnTo>
                <a:lnTo>
                  <a:pt x="672" y="712"/>
                </a:lnTo>
                <a:lnTo>
                  <a:pt x="671" y="716"/>
                </a:lnTo>
                <a:lnTo>
                  <a:pt x="674" y="716"/>
                </a:lnTo>
                <a:lnTo>
                  <a:pt x="672" y="712"/>
                </a:lnTo>
                <a:lnTo>
                  <a:pt x="672" y="710"/>
                </a:lnTo>
                <a:lnTo>
                  <a:pt x="682" y="701"/>
                </a:lnTo>
                <a:lnTo>
                  <a:pt x="694" y="690"/>
                </a:lnTo>
                <a:lnTo>
                  <a:pt x="711" y="676"/>
                </a:lnTo>
                <a:lnTo>
                  <a:pt x="731" y="661"/>
                </a:lnTo>
                <a:lnTo>
                  <a:pt x="752" y="645"/>
                </a:lnTo>
                <a:lnTo>
                  <a:pt x="774" y="632"/>
                </a:lnTo>
                <a:lnTo>
                  <a:pt x="796" y="620"/>
                </a:lnTo>
                <a:lnTo>
                  <a:pt x="814" y="612"/>
                </a:lnTo>
                <a:lnTo>
                  <a:pt x="816" y="534"/>
                </a:lnTo>
                <a:lnTo>
                  <a:pt x="816" y="461"/>
                </a:lnTo>
                <a:lnTo>
                  <a:pt x="814" y="394"/>
                </a:lnTo>
                <a:lnTo>
                  <a:pt x="812" y="327"/>
                </a:lnTo>
                <a:lnTo>
                  <a:pt x="812" y="258"/>
                </a:lnTo>
                <a:lnTo>
                  <a:pt x="811" y="185"/>
                </a:lnTo>
                <a:lnTo>
                  <a:pt x="812" y="107"/>
                </a:lnTo>
                <a:lnTo>
                  <a:pt x="814" y="20"/>
                </a:lnTo>
                <a:lnTo>
                  <a:pt x="818" y="20"/>
                </a:lnTo>
                <a:lnTo>
                  <a:pt x="829" y="16"/>
                </a:lnTo>
                <a:lnTo>
                  <a:pt x="845" y="10"/>
                </a:lnTo>
                <a:lnTo>
                  <a:pt x="865" y="5"/>
                </a:lnTo>
                <a:lnTo>
                  <a:pt x="889" y="1"/>
                </a:lnTo>
                <a:lnTo>
                  <a:pt x="91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2700"/>
          </a:p>
        </p:txBody>
      </p:sp>
      <p:sp>
        <p:nvSpPr>
          <p:cNvPr id="16" name="Freeform 9">
            <a:extLst>
              <a:ext uri="{FF2B5EF4-FFF2-40B4-BE49-F238E27FC236}">
                <a16:creationId xmlns:a16="http://schemas.microsoft.com/office/drawing/2014/main" id="{BB0CF5C2-9393-4151-8F6A-51E8FA3D04C6}"/>
              </a:ext>
            </a:extLst>
          </p:cNvPr>
          <p:cNvSpPr>
            <a:spLocks noEditPoints="1"/>
          </p:cNvSpPr>
          <p:nvPr/>
        </p:nvSpPr>
        <p:spPr bwMode="auto">
          <a:xfrm>
            <a:off x="5984250" y="5634262"/>
            <a:ext cx="401288" cy="296639"/>
          </a:xfrm>
          <a:custGeom>
            <a:avLst/>
            <a:gdLst>
              <a:gd name="T0" fmla="*/ 1251 w 3501"/>
              <a:gd name="T1" fmla="*/ 1386 h 2588"/>
              <a:gd name="T2" fmla="*/ 1383 w 3501"/>
              <a:gd name="T3" fmla="*/ 1398 h 2588"/>
              <a:gd name="T4" fmla="*/ 1496 w 3501"/>
              <a:gd name="T5" fmla="*/ 1304 h 2588"/>
              <a:gd name="T6" fmla="*/ 1696 w 3501"/>
              <a:gd name="T7" fmla="*/ 104 h 2588"/>
              <a:gd name="T8" fmla="*/ 1696 w 3501"/>
              <a:gd name="T9" fmla="*/ 340 h 2588"/>
              <a:gd name="T10" fmla="*/ 1892 w 3501"/>
              <a:gd name="T11" fmla="*/ 1404 h 2588"/>
              <a:gd name="T12" fmla="*/ 2240 w 3501"/>
              <a:gd name="T13" fmla="*/ 1448 h 2588"/>
              <a:gd name="T14" fmla="*/ 2185 w 3501"/>
              <a:gd name="T15" fmla="*/ 1282 h 2588"/>
              <a:gd name="T16" fmla="*/ 2003 w 3501"/>
              <a:gd name="T17" fmla="*/ 1302 h 2588"/>
              <a:gd name="T18" fmla="*/ 1841 w 3501"/>
              <a:gd name="T19" fmla="*/ 1258 h 2588"/>
              <a:gd name="T20" fmla="*/ 1807 w 3501"/>
              <a:gd name="T21" fmla="*/ 284 h 2588"/>
              <a:gd name="T22" fmla="*/ 1809 w 3501"/>
              <a:gd name="T23" fmla="*/ 77 h 2588"/>
              <a:gd name="T24" fmla="*/ 1925 w 3501"/>
              <a:gd name="T25" fmla="*/ 6 h 2588"/>
              <a:gd name="T26" fmla="*/ 2012 w 3501"/>
              <a:gd name="T27" fmla="*/ 140 h 2588"/>
              <a:gd name="T28" fmla="*/ 2009 w 3501"/>
              <a:gd name="T29" fmla="*/ 1124 h 2588"/>
              <a:gd name="T30" fmla="*/ 2303 w 3501"/>
              <a:gd name="T31" fmla="*/ 1157 h 2588"/>
              <a:gd name="T32" fmla="*/ 2261 w 3501"/>
              <a:gd name="T33" fmla="*/ 1071 h 2588"/>
              <a:gd name="T34" fmla="*/ 2096 w 3501"/>
              <a:gd name="T35" fmla="*/ 911 h 2588"/>
              <a:gd name="T36" fmla="*/ 2061 w 3501"/>
              <a:gd name="T37" fmla="*/ 557 h 2588"/>
              <a:gd name="T38" fmla="*/ 2309 w 3501"/>
              <a:gd name="T39" fmla="*/ 284 h 2588"/>
              <a:gd name="T40" fmla="*/ 2731 w 3501"/>
              <a:gd name="T41" fmla="*/ 273 h 2588"/>
              <a:gd name="T42" fmla="*/ 3158 w 3501"/>
              <a:gd name="T43" fmla="*/ 571 h 2588"/>
              <a:gd name="T44" fmla="*/ 3412 w 3501"/>
              <a:gd name="T45" fmla="*/ 1057 h 2588"/>
              <a:gd name="T46" fmla="*/ 3494 w 3501"/>
              <a:gd name="T47" fmla="*/ 1635 h 2588"/>
              <a:gd name="T48" fmla="*/ 3278 w 3501"/>
              <a:gd name="T49" fmla="*/ 2138 h 2588"/>
              <a:gd name="T50" fmla="*/ 2883 w 3501"/>
              <a:gd name="T51" fmla="*/ 2404 h 2588"/>
              <a:gd name="T52" fmla="*/ 2527 w 3501"/>
              <a:gd name="T53" fmla="*/ 2368 h 2588"/>
              <a:gd name="T54" fmla="*/ 2311 w 3501"/>
              <a:gd name="T55" fmla="*/ 2128 h 2588"/>
              <a:gd name="T56" fmla="*/ 2349 w 3501"/>
              <a:gd name="T57" fmla="*/ 1829 h 2588"/>
              <a:gd name="T58" fmla="*/ 2320 w 3501"/>
              <a:gd name="T59" fmla="*/ 1637 h 2588"/>
              <a:gd name="T60" fmla="*/ 2003 w 3501"/>
              <a:gd name="T61" fmla="*/ 1548 h 2588"/>
              <a:gd name="T62" fmla="*/ 1894 w 3501"/>
              <a:gd name="T63" fmla="*/ 2588 h 2588"/>
              <a:gd name="T64" fmla="*/ 1803 w 3501"/>
              <a:gd name="T65" fmla="*/ 2415 h 2588"/>
              <a:gd name="T66" fmla="*/ 1789 w 3501"/>
              <a:gd name="T67" fmla="*/ 1497 h 2588"/>
              <a:gd name="T68" fmla="*/ 1694 w 3501"/>
              <a:gd name="T69" fmla="*/ 1906 h 2588"/>
              <a:gd name="T70" fmla="*/ 1607 w 3501"/>
              <a:gd name="T71" fmla="*/ 2586 h 2588"/>
              <a:gd name="T72" fmla="*/ 1512 w 3501"/>
              <a:gd name="T73" fmla="*/ 2248 h 2588"/>
              <a:gd name="T74" fmla="*/ 1503 w 3501"/>
              <a:gd name="T75" fmla="*/ 1797 h 2588"/>
              <a:gd name="T76" fmla="*/ 1458 w 3501"/>
              <a:gd name="T77" fmla="*/ 1495 h 2588"/>
              <a:gd name="T78" fmla="*/ 1252 w 3501"/>
              <a:gd name="T79" fmla="*/ 1551 h 2588"/>
              <a:gd name="T80" fmla="*/ 1123 w 3501"/>
              <a:gd name="T81" fmla="*/ 1664 h 2588"/>
              <a:gd name="T82" fmla="*/ 1123 w 3501"/>
              <a:gd name="T83" fmla="*/ 1786 h 2588"/>
              <a:gd name="T84" fmla="*/ 1198 w 3501"/>
              <a:gd name="T85" fmla="*/ 2093 h 2588"/>
              <a:gd name="T86" fmla="*/ 1001 w 3501"/>
              <a:gd name="T87" fmla="*/ 2357 h 2588"/>
              <a:gd name="T88" fmla="*/ 594 w 3501"/>
              <a:gd name="T89" fmla="*/ 2393 h 2588"/>
              <a:gd name="T90" fmla="*/ 183 w 3501"/>
              <a:gd name="T91" fmla="*/ 2086 h 2588"/>
              <a:gd name="T92" fmla="*/ 0 w 3501"/>
              <a:gd name="T93" fmla="*/ 1544 h 2588"/>
              <a:gd name="T94" fmla="*/ 143 w 3501"/>
              <a:gd name="T95" fmla="*/ 909 h 2588"/>
              <a:gd name="T96" fmla="*/ 496 w 3501"/>
              <a:gd name="T97" fmla="*/ 426 h 2588"/>
              <a:gd name="T98" fmla="*/ 823 w 3501"/>
              <a:gd name="T99" fmla="*/ 249 h 2588"/>
              <a:gd name="T100" fmla="*/ 1176 w 3501"/>
              <a:gd name="T101" fmla="*/ 289 h 2588"/>
              <a:gd name="T102" fmla="*/ 1414 w 3501"/>
              <a:gd name="T103" fmla="*/ 493 h 2588"/>
              <a:gd name="T104" fmla="*/ 1441 w 3501"/>
              <a:gd name="T105" fmla="*/ 822 h 2588"/>
              <a:gd name="T106" fmla="*/ 1252 w 3501"/>
              <a:gd name="T107" fmla="*/ 1071 h 2588"/>
              <a:gd name="T108" fmla="*/ 1191 w 3501"/>
              <a:gd name="T109" fmla="*/ 1184 h 2588"/>
              <a:gd name="T110" fmla="*/ 1327 w 3501"/>
              <a:gd name="T111" fmla="*/ 1226 h 2588"/>
              <a:gd name="T112" fmla="*/ 1501 w 3501"/>
              <a:gd name="T113" fmla="*/ 826 h 2588"/>
              <a:gd name="T114" fmla="*/ 1498 w 3501"/>
              <a:gd name="T115" fmla="*/ 184 h 2588"/>
              <a:gd name="T116" fmla="*/ 1600 w 3501"/>
              <a:gd name="T117" fmla="*/ 0 h 25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3501" h="2588">
                <a:moveTo>
                  <a:pt x="1496" y="1304"/>
                </a:moveTo>
                <a:lnTo>
                  <a:pt x="1436" y="1317"/>
                </a:lnTo>
                <a:lnTo>
                  <a:pt x="1376" y="1335"/>
                </a:lnTo>
                <a:lnTo>
                  <a:pt x="1316" y="1353"/>
                </a:lnTo>
                <a:lnTo>
                  <a:pt x="1252" y="1368"/>
                </a:lnTo>
                <a:lnTo>
                  <a:pt x="1251" y="1386"/>
                </a:lnTo>
                <a:lnTo>
                  <a:pt x="1251" y="1398"/>
                </a:lnTo>
                <a:lnTo>
                  <a:pt x="1249" y="1411"/>
                </a:lnTo>
                <a:lnTo>
                  <a:pt x="1249" y="1428"/>
                </a:lnTo>
                <a:lnTo>
                  <a:pt x="1296" y="1422"/>
                </a:lnTo>
                <a:lnTo>
                  <a:pt x="1341" y="1413"/>
                </a:lnTo>
                <a:lnTo>
                  <a:pt x="1383" y="1398"/>
                </a:lnTo>
                <a:lnTo>
                  <a:pt x="1423" y="1384"/>
                </a:lnTo>
                <a:lnTo>
                  <a:pt x="1461" y="1368"/>
                </a:lnTo>
                <a:lnTo>
                  <a:pt x="1500" y="1353"/>
                </a:lnTo>
                <a:lnTo>
                  <a:pt x="1503" y="1333"/>
                </a:lnTo>
                <a:lnTo>
                  <a:pt x="1501" y="1318"/>
                </a:lnTo>
                <a:lnTo>
                  <a:pt x="1496" y="1304"/>
                </a:lnTo>
                <a:close/>
                <a:moveTo>
                  <a:pt x="1600" y="0"/>
                </a:moveTo>
                <a:lnTo>
                  <a:pt x="1636" y="4"/>
                </a:lnTo>
                <a:lnTo>
                  <a:pt x="1669" y="17"/>
                </a:lnTo>
                <a:lnTo>
                  <a:pt x="1681" y="40"/>
                </a:lnTo>
                <a:lnTo>
                  <a:pt x="1691" y="69"/>
                </a:lnTo>
                <a:lnTo>
                  <a:pt x="1696" y="104"/>
                </a:lnTo>
                <a:lnTo>
                  <a:pt x="1698" y="142"/>
                </a:lnTo>
                <a:lnTo>
                  <a:pt x="1700" y="182"/>
                </a:lnTo>
                <a:lnTo>
                  <a:pt x="1700" y="222"/>
                </a:lnTo>
                <a:lnTo>
                  <a:pt x="1698" y="264"/>
                </a:lnTo>
                <a:lnTo>
                  <a:pt x="1696" y="304"/>
                </a:lnTo>
                <a:lnTo>
                  <a:pt x="1696" y="340"/>
                </a:lnTo>
                <a:lnTo>
                  <a:pt x="1700" y="1280"/>
                </a:lnTo>
                <a:lnTo>
                  <a:pt x="1723" y="1311"/>
                </a:lnTo>
                <a:lnTo>
                  <a:pt x="1754" y="1340"/>
                </a:lnTo>
                <a:lnTo>
                  <a:pt x="1794" y="1364"/>
                </a:lnTo>
                <a:lnTo>
                  <a:pt x="1841" y="1386"/>
                </a:lnTo>
                <a:lnTo>
                  <a:pt x="1892" y="1404"/>
                </a:lnTo>
                <a:lnTo>
                  <a:pt x="1949" y="1417"/>
                </a:lnTo>
                <a:lnTo>
                  <a:pt x="2005" y="1429"/>
                </a:lnTo>
                <a:lnTo>
                  <a:pt x="2065" y="1438"/>
                </a:lnTo>
                <a:lnTo>
                  <a:pt x="2125" y="1444"/>
                </a:lnTo>
                <a:lnTo>
                  <a:pt x="2183" y="1448"/>
                </a:lnTo>
                <a:lnTo>
                  <a:pt x="2240" y="1448"/>
                </a:lnTo>
                <a:lnTo>
                  <a:pt x="2240" y="1437"/>
                </a:lnTo>
                <a:lnTo>
                  <a:pt x="2232" y="1397"/>
                </a:lnTo>
                <a:lnTo>
                  <a:pt x="2232" y="1358"/>
                </a:lnTo>
                <a:lnTo>
                  <a:pt x="2236" y="1322"/>
                </a:lnTo>
                <a:lnTo>
                  <a:pt x="2243" y="1288"/>
                </a:lnTo>
                <a:lnTo>
                  <a:pt x="2185" y="1282"/>
                </a:lnTo>
                <a:lnTo>
                  <a:pt x="2129" y="1275"/>
                </a:lnTo>
                <a:lnTo>
                  <a:pt x="2074" y="1268"/>
                </a:lnTo>
                <a:lnTo>
                  <a:pt x="2016" y="1260"/>
                </a:lnTo>
                <a:lnTo>
                  <a:pt x="2012" y="1277"/>
                </a:lnTo>
                <a:lnTo>
                  <a:pt x="2009" y="1289"/>
                </a:lnTo>
                <a:lnTo>
                  <a:pt x="2003" y="1302"/>
                </a:lnTo>
                <a:lnTo>
                  <a:pt x="2000" y="1320"/>
                </a:lnTo>
                <a:lnTo>
                  <a:pt x="1996" y="1320"/>
                </a:lnTo>
                <a:lnTo>
                  <a:pt x="1951" y="1309"/>
                </a:lnTo>
                <a:lnTo>
                  <a:pt x="1911" y="1295"/>
                </a:lnTo>
                <a:lnTo>
                  <a:pt x="1874" y="1280"/>
                </a:lnTo>
                <a:lnTo>
                  <a:pt x="1841" y="1258"/>
                </a:lnTo>
                <a:lnTo>
                  <a:pt x="1812" y="1231"/>
                </a:lnTo>
                <a:lnTo>
                  <a:pt x="1811" y="1004"/>
                </a:lnTo>
                <a:lnTo>
                  <a:pt x="1811" y="773"/>
                </a:lnTo>
                <a:lnTo>
                  <a:pt x="1809" y="540"/>
                </a:lnTo>
                <a:lnTo>
                  <a:pt x="1809" y="311"/>
                </a:lnTo>
                <a:lnTo>
                  <a:pt x="1807" y="284"/>
                </a:lnTo>
                <a:lnTo>
                  <a:pt x="1805" y="249"/>
                </a:lnTo>
                <a:lnTo>
                  <a:pt x="1805" y="215"/>
                </a:lnTo>
                <a:lnTo>
                  <a:pt x="1803" y="178"/>
                </a:lnTo>
                <a:lnTo>
                  <a:pt x="1803" y="142"/>
                </a:lnTo>
                <a:lnTo>
                  <a:pt x="1805" y="108"/>
                </a:lnTo>
                <a:lnTo>
                  <a:pt x="1809" y="77"/>
                </a:lnTo>
                <a:lnTo>
                  <a:pt x="1816" y="49"/>
                </a:lnTo>
                <a:lnTo>
                  <a:pt x="1829" y="29"/>
                </a:lnTo>
                <a:lnTo>
                  <a:pt x="1843" y="17"/>
                </a:lnTo>
                <a:lnTo>
                  <a:pt x="1871" y="9"/>
                </a:lnTo>
                <a:lnTo>
                  <a:pt x="1898" y="4"/>
                </a:lnTo>
                <a:lnTo>
                  <a:pt x="1925" y="6"/>
                </a:lnTo>
                <a:lnTo>
                  <a:pt x="1951" y="9"/>
                </a:lnTo>
                <a:lnTo>
                  <a:pt x="1974" y="22"/>
                </a:lnTo>
                <a:lnTo>
                  <a:pt x="1996" y="40"/>
                </a:lnTo>
                <a:lnTo>
                  <a:pt x="2005" y="68"/>
                </a:lnTo>
                <a:lnTo>
                  <a:pt x="2011" y="100"/>
                </a:lnTo>
                <a:lnTo>
                  <a:pt x="2012" y="140"/>
                </a:lnTo>
                <a:lnTo>
                  <a:pt x="2012" y="180"/>
                </a:lnTo>
                <a:lnTo>
                  <a:pt x="2011" y="224"/>
                </a:lnTo>
                <a:lnTo>
                  <a:pt x="2007" y="264"/>
                </a:lnTo>
                <a:lnTo>
                  <a:pt x="2005" y="302"/>
                </a:lnTo>
                <a:lnTo>
                  <a:pt x="2003" y="337"/>
                </a:lnTo>
                <a:lnTo>
                  <a:pt x="2009" y="1124"/>
                </a:lnTo>
                <a:lnTo>
                  <a:pt x="2049" y="1138"/>
                </a:lnTo>
                <a:lnTo>
                  <a:pt x="2094" y="1149"/>
                </a:lnTo>
                <a:lnTo>
                  <a:pt x="2145" y="1157"/>
                </a:lnTo>
                <a:lnTo>
                  <a:pt x="2200" y="1160"/>
                </a:lnTo>
                <a:lnTo>
                  <a:pt x="2252" y="1160"/>
                </a:lnTo>
                <a:lnTo>
                  <a:pt x="2303" y="1157"/>
                </a:lnTo>
                <a:lnTo>
                  <a:pt x="2311" y="1146"/>
                </a:lnTo>
                <a:lnTo>
                  <a:pt x="2316" y="1140"/>
                </a:lnTo>
                <a:lnTo>
                  <a:pt x="2321" y="1133"/>
                </a:lnTo>
                <a:lnTo>
                  <a:pt x="2329" y="1124"/>
                </a:lnTo>
                <a:lnTo>
                  <a:pt x="2294" y="1097"/>
                </a:lnTo>
                <a:lnTo>
                  <a:pt x="2261" y="1071"/>
                </a:lnTo>
                <a:lnTo>
                  <a:pt x="2231" y="1048"/>
                </a:lnTo>
                <a:lnTo>
                  <a:pt x="2200" y="1024"/>
                </a:lnTo>
                <a:lnTo>
                  <a:pt x="2171" y="1000"/>
                </a:lnTo>
                <a:lnTo>
                  <a:pt x="2143" y="975"/>
                </a:lnTo>
                <a:lnTo>
                  <a:pt x="2118" y="946"/>
                </a:lnTo>
                <a:lnTo>
                  <a:pt x="2096" y="911"/>
                </a:lnTo>
                <a:lnTo>
                  <a:pt x="2076" y="871"/>
                </a:lnTo>
                <a:lnTo>
                  <a:pt x="2060" y="824"/>
                </a:lnTo>
                <a:lnTo>
                  <a:pt x="2045" y="753"/>
                </a:lnTo>
                <a:lnTo>
                  <a:pt x="2041" y="686"/>
                </a:lnTo>
                <a:lnTo>
                  <a:pt x="2047" y="620"/>
                </a:lnTo>
                <a:lnTo>
                  <a:pt x="2061" y="557"/>
                </a:lnTo>
                <a:lnTo>
                  <a:pt x="2085" y="498"/>
                </a:lnTo>
                <a:lnTo>
                  <a:pt x="2116" y="444"/>
                </a:lnTo>
                <a:lnTo>
                  <a:pt x="2156" y="395"/>
                </a:lnTo>
                <a:lnTo>
                  <a:pt x="2201" y="351"/>
                </a:lnTo>
                <a:lnTo>
                  <a:pt x="2252" y="315"/>
                </a:lnTo>
                <a:lnTo>
                  <a:pt x="2309" y="284"/>
                </a:lnTo>
                <a:lnTo>
                  <a:pt x="2369" y="260"/>
                </a:lnTo>
                <a:lnTo>
                  <a:pt x="2432" y="244"/>
                </a:lnTo>
                <a:lnTo>
                  <a:pt x="2500" y="237"/>
                </a:lnTo>
                <a:lnTo>
                  <a:pt x="2569" y="237"/>
                </a:lnTo>
                <a:lnTo>
                  <a:pt x="2640" y="248"/>
                </a:lnTo>
                <a:lnTo>
                  <a:pt x="2731" y="273"/>
                </a:lnTo>
                <a:lnTo>
                  <a:pt x="2816" y="306"/>
                </a:lnTo>
                <a:lnTo>
                  <a:pt x="2894" y="346"/>
                </a:lnTo>
                <a:lnTo>
                  <a:pt x="2969" y="393"/>
                </a:lnTo>
                <a:lnTo>
                  <a:pt x="3036" y="446"/>
                </a:lnTo>
                <a:lnTo>
                  <a:pt x="3100" y="506"/>
                </a:lnTo>
                <a:lnTo>
                  <a:pt x="3158" y="571"/>
                </a:lnTo>
                <a:lnTo>
                  <a:pt x="3212" y="642"/>
                </a:lnTo>
                <a:lnTo>
                  <a:pt x="3261" y="717"/>
                </a:lnTo>
                <a:lnTo>
                  <a:pt x="3305" y="797"/>
                </a:lnTo>
                <a:lnTo>
                  <a:pt x="3345" y="880"/>
                </a:lnTo>
                <a:lnTo>
                  <a:pt x="3381" y="966"/>
                </a:lnTo>
                <a:lnTo>
                  <a:pt x="3412" y="1057"/>
                </a:lnTo>
                <a:lnTo>
                  <a:pt x="3440" y="1148"/>
                </a:lnTo>
                <a:lnTo>
                  <a:pt x="3463" y="1240"/>
                </a:lnTo>
                <a:lnTo>
                  <a:pt x="3483" y="1337"/>
                </a:lnTo>
                <a:lnTo>
                  <a:pt x="3498" y="1438"/>
                </a:lnTo>
                <a:lnTo>
                  <a:pt x="3501" y="1537"/>
                </a:lnTo>
                <a:lnTo>
                  <a:pt x="3494" y="1635"/>
                </a:lnTo>
                <a:lnTo>
                  <a:pt x="3478" y="1729"/>
                </a:lnTo>
                <a:lnTo>
                  <a:pt x="3452" y="1820"/>
                </a:lnTo>
                <a:lnTo>
                  <a:pt x="3418" y="1908"/>
                </a:lnTo>
                <a:lnTo>
                  <a:pt x="3378" y="1989"/>
                </a:lnTo>
                <a:lnTo>
                  <a:pt x="3331" y="2068"/>
                </a:lnTo>
                <a:lnTo>
                  <a:pt x="3278" y="2138"/>
                </a:lnTo>
                <a:lnTo>
                  <a:pt x="3220" y="2202"/>
                </a:lnTo>
                <a:lnTo>
                  <a:pt x="3158" y="2260"/>
                </a:lnTo>
                <a:lnTo>
                  <a:pt x="3092" y="2309"/>
                </a:lnTo>
                <a:lnTo>
                  <a:pt x="3025" y="2349"/>
                </a:lnTo>
                <a:lnTo>
                  <a:pt x="2956" y="2382"/>
                </a:lnTo>
                <a:lnTo>
                  <a:pt x="2883" y="2404"/>
                </a:lnTo>
                <a:lnTo>
                  <a:pt x="2821" y="2415"/>
                </a:lnTo>
                <a:lnTo>
                  <a:pt x="2758" y="2418"/>
                </a:lnTo>
                <a:lnTo>
                  <a:pt x="2698" y="2417"/>
                </a:lnTo>
                <a:lnTo>
                  <a:pt x="2638" y="2406"/>
                </a:lnTo>
                <a:lnTo>
                  <a:pt x="2580" y="2389"/>
                </a:lnTo>
                <a:lnTo>
                  <a:pt x="2527" y="2368"/>
                </a:lnTo>
                <a:lnTo>
                  <a:pt x="2476" y="2340"/>
                </a:lnTo>
                <a:lnTo>
                  <a:pt x="2432" y="2306"/>
                </a:lnTo>
                <a:lnTo>
                  <a:pt x="2392" y="2268"/>
                </a:lnTo>
                <a:lnTo>
                  <a:pt x="2358" y="2226"/>
                </a:lnTo>
                <a:lnTo>
                  <a:pt x="2331" y="2178"/>
                </a:lnTo>
                <a:lnTo>
                  <a:pt x="2311" y="2128"/>
                </a:lnTo>
                <a:lnTo>
                  <a:pt x="2298" y="2073"/>
                </a:lnTo>
                <a:lnTo>
                  <a:pt x="2294" y="2015"/>
                </a:lnTo>
                <a:lnTo>
                  <a:pt x="2300" y="1955"/>
                </a:lnTo>
                <a:lnTo>
                  <a:pt x="2316" y="1893"/>
                </a:lnTo>
                <a:lnTo>
                  <a:pt x="2331" y="1858"/>
                </a:lnTo>
                <a:lnTo>
                  <a:pt x="2349" y="1829"/>
                </a:lnTo>
                <a:lnTo>
                  <a:pt x="2369" y="1804"/>
                </a:lnTo>
                <a:lnTo>
                  <a:pt x="2391" y="1780"/>
                </a:lnTo>
                <a:lnTo>
                  <a:pt x="2414" y="1757"/>
                </a:lnTo>
                <a:lnTo>
                  <a:pt x="2436" y="1731"/>
                </a:lnTo>
                <a:lnTo>
                  <a:pt x="2429" y="1731"/>
                </a:lnTo>
                <a:lnTo>
                  <a:pt x="2320" y="1637"/>
                </a:lnTo>
                <a:lnTo>
                  <a:pt x="2307" y="1617"/>
                </a:lnTo>
                <a:lnTo>
                  <a:pt x="2285" y="1588"/>
                </a:lnTo>
                <a:lnTo>
                  <a:pt x="2272" y="1568"/>
                </a:lnTo>
                <a:lnTo>
                  <a:pt x="2183" y="1562"/>
                </a:lnTo>
                <a:lnTo>
                  <a:pt x="2092" y="1553"/>
                </a:lnTo>
                <a:lnTo>
                  <a:pt x="2003" y="1548"/>
                </a:lnTo>
                <a:lnTo>
                  <a:pt x="2003" y="2537"/>
                </a:lnTo>
                <a:lnTo>
                  <a:pt x="1991" y="2558"/>
                </a:lnTo>
                <a:lnTo>
                  <a:pt x="1971" y="2573"/>
                </a:lnTo>
                <a:lnTo>
                  <a:pt x="1947" y="2584"/>
                </a:lnTo>
                <a:lnTo>
                  <a:pt x="1921" y="2588"/>
                </a:lnTo>
                <a:lnTo>
                  <a:pt x="1894" y="2588"/>
                </a:lnTo>
                <a:lnTo>
                  <a:pt x="1867" y="2582"/>
                </a:lnTo>
                <a:lnTo>
                  <a:pt x="1841" y="2573"/>
                </a:lnTo>
                <a:lnTo>
                  <a:pt x="1820" y="2560"/>
                </a:lnTo>
                <a:lnTo>
                  <a:pt x="1811" y="2517"/>
                </a:lnTo>
                <a:lnTo>
                  <a:pt x="1805" y="2468"/>
                </a:lnTo>
                <a:lnTo>
                  <a:pt x="1803" y="2415"/>
                </a:lnTo>
                <a:lnTo>
                  <a:pt x="1803" y="2360"/>
                </a:lnTo>
                <a:lnTo>
                  <a:pt x="1805" y="2306"/>
                </a:lnTo>
                <a:lnTo>
                  <a:pt x="1807" y="2251"/>
                </a:lnTo>
                <a:lnTo>
                  <a:pt x="1809" y="2200"/>
                </a:lnTo>
                <a:lnTo>
                  <a:pt x="1809" y="1508"/>
                </a:lnTo>
                <a:lnTo>
                  <a:pt x="1789" y="1497"/>
                </a:lnTo>
                <a:lnTo>
                  <a:pt x="1767" y="1484"/>
                </a:lnTo>
                <a:lnTo>
                  <a:pt x="1743" y="1475"/>
                </a:lnTo>
                <a:lnTo>
                  <a:pt x="1720" y="1468"/>
                </a:lnTo>
                <a:lnTo>
                  <a:pt x="1696" y="1468"/>
                </a:lnTo>
                <a:lnTo>
                  <a:pt x="1696" y="1689"/>
                </a:lnTo>
                <a:lnTo>
                  <a:pt x="1694" y="1906"/>
                </a:lnTo>
                <a:lnTo>
                  <a:pt x="1694" y="2118"/>
                </a:lnTo>
                <a:lnTo>
                  <a:pt x="1692" y="2335"/>
                </a:lnTo>
                <a:lnTo>
                  <a:pt x="1692" y="2557"/>
                </a:lnTo>
                <a:lnTo>
                  <a:pt x="1667" y="2571"/>
                </a:lnTo>
                <a:lnTo>
                  <a:pt x="1638" y="2582"/>
                </a:lnTo>
                <a:lnTo>
                  <a:pt x="1607" y="2586"/>
                </a:lnTo>
                <a:lnTo>
                  <a:pt x="1576" y="2586"/>
                </a:lnTo>
                <a:lnTo>
                  <a:pt x="1545" y="2578"/>
                </a:lnTo>
                <a:lnTo>
                  <a:pt x="1516" y="2564"/>
                </a:lnTo>
                <a:lnTo>
                  <a:pt x="1514" y="2448"/>
                </a:lnTo>
                <a:lnTo>
                  <a:pt x="1512" y="2344"/>
                </a:lnTo>
                <a:lnTo>
                  <a:pt x="1512" y="2248"/>
                </a:lnTo>
                <a:lnTo>
                  <a:pt x="1511" y="2162"/>
                </a:lnTo>
                <a:lnTo>
                  <a:pt x="1509" y="2082"/>
                </a:lnTo>
                <a:lnTo>
                  <a:pt x="1509" y="2008"/>
                </a:lnTo>
                <a:lnTo>
                  <a:pt x="1507" y="1937"/>
                </a:lnTo>
                <a:lnTo>
                  <a:pt x="1505" y="1866"/>
                </a:lnTo>
                <a:lnTo>
                  <a:pt x="1503" y="1797"/>
                </a:lnTo>
                <a:lnTo>
                  <a:pt x="1501" y="1726"/>
                </a:lnTo>
                <a:lnTo>
                  <a:pt x="1498" y="1651"/>
                </a:lnTo>
                <a:lnTo>
                  <a:pt x="1496" y="1571"/>
                </a:lnTo>
                <a:lnTo>
                  <a:pt x="1492" y="1484"/>
                </a:lnTo>
                <a:lnTo>
                  <a:pt x="1480" y="1489"/>
                </a:lnTo>
                <a:lnTo>
                  <a:pt x="1458" y="1495"/>
                </a:lnTo>
                <a:lnTo>
                  <a:pt x="1429" y="1504"/>
                </a:lnTo>
                <a:lnTo>
                  <a:pt x="1396" y="1513"/>
                </a:lnTo>
                <a:lnTo>
                  <a:pt x="1360" y="1524"/>
                </a:lnTo>
                <a:lnTo>
                  <a:pt x="1323" y="1533"/>
                </a:lnTo>
                <a:lnTo>
                  <a:pt x="1287" y="1544"/>
                </a:lnTo>
                <a:lnTo>
                  <a:pt x="1252" y="1551"/>
                </a:lnTo>
                <a:lnTo>
                  <a:pt x="1223" y="1558"/>
                </a:lnTo>
                <a:lnTo>
                  <a:pt x="1200" y="1564"/>
                </a:lnTo>
                <a:lnTo>
                  <a:pt x="1185" y="1595"/>
                </a:lnTo>
                <a:lnTo>
                  <a:pt x="1167" y="1620"/>
                </a:lnTo>
                <a:lnTo>
                  <a:pt x="1147" y="1642"/>
                </a:lnTo>
                <a:lnTo>
                  <a:pt x="1123" y="1664"/>
                </a:lnTo>
                <a:lnTo>
                  <a:pt x="1100" y="1682"/>
                </a:lnTo>
                <a:lnTo>
                  <a:pt x="1074" y="1702"/>
                </a:lnTo>
                <a:lnTo>
                  <a:pt x="1052" y="1724"/>
                </a:lnTo>
                <a:lnTo>
                  <a:pt x="1056" y="1731"/>
                </a:lnTo>
                <a:lnTo>
                  <a:pt x="1091" y="1755"/>
                </a:lnTo>
                <a:lnTo>
                  <a:pt x="1123" y="1786"/>
                </a:lnTo>
                <a:lnTo>
                  <a:pt x="1151" y="1826"/>
                </a:lnTo>
                <a:lnTo>
                  <a:pt x="1174" y="1873"/>
                </a:lnTo>
                <a:lnTo>
                  <a:pt x="1191" y="1924"/>
                </a:lnTo>
                <a:lnTo>
                  <a:pt x="1201" y="1978"/>
                </a:lnTo>
                <a:lnTo>
                  <a:pt x="1203" y="2035"/>
                </a:lnTo>
                <a:lnTo>
                  <a:pt x="1198" y="2093"/>
                </a:lnTo>
                <a:lnTo>
                  <a:pt x="1183" y="2148"/>
                </a:lnTo>
                <a:lnTo>
                  <a:pt x="1163" y="2195"/>
                </a:lnTo>
                <a:lnTo>
                  <a:pt x="1132" y="2242"/>
                </a:lnTo>
                <a:lnTo>
                  <a:pt x="1096" y="2284"/>
                </a:lnTo>
                <a:lnTo>
                  <a:pt x="1052" y="2322"/>
                </a:lnTo>
                <a:lnTo>
                  <a:pt x="1001" y="2357"/>
                </a:lnTo>
                <a:lnTo>
                  <a:pt x="945" y="2384"/>
                </a:lnTo>
                <a:lnTo>
                  <a:pt x="883" y="2404"/>
                </a:lnTo>
                <a:lnTo>
                  <a:pt x="816" y="2417"/>
                </a:lnTo>
                <a:lnTo>
                  <a:pt x="745" y="2420"/>
                </a:lnTo>
                <a:lnTo>
                  <a:pt x="672" y="2411"/>
                </a:lnTo>
                <a:lnTo>
                  <a:pt x="594" y="2393"/>
                </a:lnTo>
                <a:lnTo>
                  <a:pt x="516" y="2364"/>
                </a:lnTo>
                <a:lnTo>
                  <a:pt x="443" y="2326"/>
                </a:lnTo>
                <a:lnTo>
                  <a:pt x="371" y="2277"/>
                </a:lnTo>
                <a:lnTo>
                  <a:pt x="303" y="2220"/>
                </a:lnTo>
                <a:lnTo>
                  <a:pt x="241" y="2157"/>
                </a:lnTo>
                <a:lnTo>
                  <a:pt x="183" y="2086"/>
                </a:lnTo>
                <a:lnTo>
                  <a:pt x="132" y="2008"/>
                </a:lnTo>
                <a:lnTo>
                  <a:pt x="89" y="1924"/>
                </a:lnTo>
                <a:lnTo>
                  <a:pt x="52" y="1835"/>
                </a:lnTo>
                <a:lnTo>
                  <a:pt x="25" y="1742"/>
                </a:lnTo>
                <a:lnTo>
                  <a:pt x="7" y="1644"/>
                </a:lnTo>
                <a:lnTo>
                  <a:pt x="0" y="1544"/>
                </a:lnTo>
                <a:lnTo>
                  <a:pt x="1" y="1440"/>
                </a:lnTo>
                <a:lnTo>
                  <a:pt x="16" y="1337"/>
                </a:lnTo>
                <a:lnTo>
                  <a:pt x="41" y="1224"/>
                </a:lnTo>
                <a:lnTo>
                  <a:pt x="71" y="1115"/>
                </a:lnTo>
                <a:lnTo>
                  <a:pt x="105" y="1009"/>
                </a:lnTo>
                <a:lnTo>
                  <a:pt x="143" y="909"/>
                </a:lnTo>
                <a:lnTo>
                  <a:pt x="189" y="815"/>
                </a:lnTo>
                <a:lnTo>
                  <a:pt x="240" y="726"/>
                </a:lnTo>
                <a:lnTo>
                  <a:pt x="294" y="642"/>
                </a:lnTo>
                <a:lnTo>
                  <a:pt x="356" y="564"/>
                </a:lnTo>
                <a:lnTo>
                  <a:pt x="423" y="491"/>
                </a:lnTo>
                <a:lnTo>
                  <a:pt x="496" y="426"/>
                </a:lnTo>
                <a:lnTo>
                  <a:pt x="576" y="368"/>
                </a:lnTo>
                <a:lnTo>
                  <a:pt x="614" y="344"/>
                </a:lnTo>
                <a:lnTo>
                  <a:pt x="660" y="317"/>
                </a:lnTo>
                <a:lnTo>
                  <a:pt x="711" y="291"/>
                </a:lnTo>
                <a:lnTo>
                  <a:pt x="765" y="268"/>
                </a:lnTo>
                <a:lnTo>
                  <a:pt x="823" y="249"/>
                </a:lnTo>
                <a:lnTo>
                  <a:pt x="885" y="238"/>
                </a:lnTo>
                <a:lnTo>
                  <a:pt x="951" y="233"/>
                </a:lnTo>
                <a:lnTo>
                  <a:pt x="1016" y="240"/>
                </a:lnTo>
                <a:lnTo>
                  <a:pt x="1071" y="253"/>
                </a:lnTo>
                <a:lnTo>
                  <a:pt x="1123" y="268"/>
                </a:lnTo>
                <a:lnTo>
                  <a:pt x="1176" y="289"/>
                </a:lnTo>
                <a:lnTo>
                  <a:pt x="1225" y="313"/>
                </a:lnTo>
                <a:lnTo>
                  <a:pt x="1271" y="342"/>
                </a:lnTo>
                <a:lnTo>
                  <a:pt x="1314" y="373"/>
                </a:lnTo>
                <a:lnTo>
                  <a:pt x="1352" y="409"/>
                </a:lnTo>
                <a:lnTo>
                  <a:pt x="1385" y="449"/>
                </a:lnTo>
                <a:lnTo>
                  <a:pt x="1414" y="493"/>
                </a:lnTo>
                <a:lnTo>
                  <a:pt x="1438" y="538"/>
                </a:lnTo>
                <a:lnTo>
                  <a:pt x="1452" y="589"/>
                </a:lnTo>
                <a:lnTo>
                  <a:pt x="1461" y="642"/>
                </a:lnTo>
                <a:lnTo>
                  <a:pt x="1463" y="700"/>
                </a:lnTo>
                <a:lnTo>
                  <a:pt x="1456" y="758"/>
                </a:lnTo>
                <a:lnTo>
                  <a:pt x="1441" y="822"/>
                </a:lnTo>
                <a:lnTo>
                  <a:pt x="1416" y="888"/>
                </a:lnTo>
                <a:lnTo>
                  <a:pt x="1392" y="933"/>
                </a:lnTo>
                <a:lnTo>
                  <a:pt x="1363" y="973"/>
                </a:lnTo>
                <a:lnTo>
                  <a:pt x="1331" y="1009"/>
                </a:lnTo>
                <a:lnTo>
                  <a:pt x="1292" y="1042"/>
                </a:lnTo>
                <a:lnTo>
                  <a:pt x="1252" y="1071"/>
                </a:lnTo>
                <a:lnTo>
                  <a:pt x="1211" y="1098"/>
                </a:lnTo>
                <a:lnTo>
                  <a:pt x="1169" y="1124"/>
                </a:lnTo>
                <a:lnTo>
                  <a:pt x="1169" y="1128"/>
                </a:lnTo>
                <a:lnTo>
                  <a:pt x="1176" y="1144"/>
                </a:lnTo>
                <a:lnTo>
                  <a:pt x="1185" y="1162"/>
                </a:lnTo>
                <a:lnTo>
                  <a:pt x="1191" y="1184"/>
                </a:lnTo>
                <a:lnTo>
                  <a:pt x="1200" y="1206"/>
                </a:lnTo>
                <a:lnTo>
                  <a:pt x="1207" y="1226"/>
                </a:lnTo>
                <a:lnTo>
                  <a:pt x="1218" y="1240"/>
                </a:lnTo>
                <a:lnTo>
                  <a:pt x="1232" y="1248"/>
                </a:lnTo>
                <a:lnTo>
                  <a:pt x="1278" y="1237"/>
                </a:lnTo>
                <a:lnTo>
                  <a:pt x="1327" y="1226"/>
                </a:lnTo>
                <a:lnTo>
                  <a:pt x="1374" y="1215"/>
                </a:lnTo>
                <a:lnTo>
                  <a:pt x="1421" y="1200"/>
                </a:lnTo>
                <a:lnTo>
                  <a:pt x="1463" y="1184"/>
                </a:lnTo>
                <a:lnTo>
                  <a:pt x="1500" y="1164"/>
                </a:lnTo>
                <a:lnTo>
                  <a:pt x="1500" y="993"/>
                </a:lnTo>
                <a:lnTo>
                  <a:pt x="1501" y="826"/>
                </a:lnTo>
                <a:lnTo>
                  <a:pt x="1503" y="662"/>
                </a:lnTo>
                <a:lnTo>
                  <a:pt x="1503" y="495"/>
                </a:lnTo>
                <a:lnTo>
                  <a:pt x="1503" y="324"/>
                </a:lnTo>
                <a:lnTo>
                  <a:pt x="1503" y="275"/>
                </a:lnTo>
                <a:lnTo>
                  <a:pt x="1501" y="228"/>
                </a:lnTo>
                <a:lnTo>
                  <a:pt x="1498" y="184"/>
                </a:lnTo>
                <a:lnTo>
                  <a:pt x="1496" y="140"/>
                </a:lnTo>
                <a:lnTo>
                  <a:pt x="1498" y="98"/>
                </a:lnTo>
                <a:lnTo>
                  <a:pt x="1505" y="60"/>
                </a:lnTo>
                <a:lnTo>
                  <a:pt x="1520" y="24"/>
                </a:lnTo>
                <a:lnTo>
                  <a:pt x="1561" y="8"/>
                </a:lnTo>
                <a:lnTo>
                  <a:pt x="160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2700"/>
          </a:p>
        </p:txBody>
      </p:sp>
      <p:sp>
        <p:nvSpPr>
          <p:cNvPr id="17" name="Freeform 9">
            <a:extLst>
              <a:ext uri="{FF2B5EF4-FFF2-40B4-BE49-F238E27FC236}">
                <a16:creationId xmlns:a16="http://schemas.microsoft.com/office/drawing/2014/main" id="{6E2DF70E-6FEE-4FFB-9374-549300150942}"/>
              </a:ext>
            </a:extLst>
          </p:cNvPr>
          <p:cNvSpPr>
            <a:spLocks noEditPoints="1"/>
          </p:cNvSpPr>
          <p:nvPr/>
        </p:nvSpPr>
        <p:spPr bwMode="auto">
          <a:xfrm>
            <a:off x="10345702" y="5608593"/>
            <a:ext cx="247346" cy="347974"/>
          </a:xfrm>
          <a:custGeom>
            <a:avLst/>
            <a:gdLst>
              <a:gd name="T0" fmla="*/ 2311 w 2753"/>
              <a:gd name="T1" fmla="*/ 580 h 3873"/>
              <a:gd name="T2" fmla="*/ 2433 w 2753"/>
              <a:gd name="T3" fmla="*/ 735 h 3873"/>
              <a:gd name="T4" fmla="*/ 2415 w 2753"/>
              <a:gd name="T5" fmla="*/ 948 h 3873"/>
              <a:gd name="T6" fmla="*/ 2253 w 2753"/>
              <a:gd name="T7" fmla="*/ 1073 h 3873"/>
              <a:gd name="T8" fmla="*/ 2037 w 2753"/>
              <a:gd name="T9" fmla="*/ 1138 h 3873"/>
              <a:gd name="T10" fmla="*/ 1946 w 2753"/>
              <a:gd name="T11" fmla="*/ 1260 h 3873"/>
              <a:gd name="T12" fmla="*/ 2039 w 2753"/>
              <a:gd name="T13" fmla="*/ 1346 h 3873"/>
              <a:gd name="T14" fmla="*/ 2400 w 2753"/>
              <a:gd name="T15" fmla="*/ 1671 h 3873"/>
              <a:gd name="T16" fmla="*/ 2649 w 2753"/>
              <a:gd name="T17" fmla="*/ 2118 h 3873"/>
              <a:gd name="T18" fmla="*/ 2746 w 2753"/>
              <a:gd name="T19" fmla="*/ 2586 h 3873"/>
              <a:gd name="T20" fmla="*/ 2739 w 2753"/>
              <a:gd name="T21" fmla="*/ 3028 h 3873"/>
              <a:gd name="T22" fmla="*/ 2671 w 2753"/>
              <a:gd name="T23" fmla="*/ 3397 h 3873"/>
              <a:gd name="T24" fmla="*/ 2597 w 2753"/>
              <a:gd name="T25" fmla="*/ 3648 h 3873"/>
              <a:gd name="T26" fmla="*/ 2533 w 2753"/>
              <a:gd name="T27" fmla="*/ 3764 h 3873"/>
              <a:gd name="T28" fmla="*/ 2319 w 2753"/>
              <a:gd name="T29" fmla="*/ 3855 h 3873"/>
              <a:gd name="T30" fmla="*/ 1959 w 2753"/>
              <a:gd name="T31" fmla="*/ 3868 h 3873"/>
              <a:gd name="T32" fmla="*/ 1531 w 2753"/>
              <a:gd name="T33" fmla="*/ 3768 h 3873"/>
              <a:gd name="T34" fmla="*/ 1146 w 2753"/>
              <a:gd name="T35" fmla="*/ 3597 h 3873"/>
              <a:gd name="T36" fmla="*/ 846 w 2753"/>
              <a:gd name="T37" fmla="*/ 3420 h 3873"/>
              <a:gd name="T38" fmla="*/ 669 w 2753"/>
              <a:gd name="T39" fmla="*/ 3297 h 3873"/>
              <a:gd name="T40" fmla="*/ 562 w 2753"/>
              <a:gd name="T41" fmla="*/ 3206 h 3873"/>
              <a:gd name="T42" fmla="*/ 189 w 2753"/>
              <a:gd name="T43" fmla="*/ 2718 h 3873"/>
              <a:gd name="T44" fmla="*/ 0 w 2753"/>
              <a:gd name="T45" fmla="*/ 2148 h 3873"/>
              <a:gd name="T46" fmla="*/ 79 w 2753"/>
              <a:gd name="T47" fmla="*/ 1729 h 3873"/>
              <a:gd name="T48" fmla="*/ 217 w 2753"/>
              <a:gd name="T49" fmla="*/ 1491 h 3873"/>
              <a:gd name="T50" fmla="*/ 319 w 2753"/>
              <a:gd name="T51" fmla="*/ 1380 h 3873"/>
              <a:gd name="T52" fmla="*/ 368 w 2753"/>
              <a:gd name="T53" fmla="*/ 1135 h 3873"/>
              <a:gd name="T54" fmla="*/ 353 w 2753"/>
              <a:gd name="T55" fmla="*/ 831 h 3873"/>
              <a:gd name="T56" fmla="*/ 384 w 2753"/>
              <a:gd name="T57" fmla="*/ 675 h 3873"/>
              <a:gd name="T58" fmla="*/ 559 w 2753"/>
              <a:gd name="T59" fmla="*/ 591 h 3873"/>
              <a:gd name="T60" fmla="*/ 699 w 2753"/>
              <a:gd name="T61" fmla="*/ 664 h 3873"/>
              <a:gd name="T62" fmla="*/ 769 w 2753"/>
              <a:gd name="T63" fmla="*/ 866 h 3873"/>
              <a:gd name="T64" fmla="*/ 791 w 2753"/>
              <a:gd name="T65" fmla="*/ 1115 h 3873"/>
              <a:gd name="T66" fmla="*/ 1008 w 2753"/>
              <a:gd name="T67" fmla="*/ 1053 h 3873"/>
              <a:gd name="T68" fmla="*/ 1433 w 2753"/>
              <a:gd name="T69" fmla="*/ 700 h 3873"/>
              <a:gd name="T70" fmla="*/ 1737 w 2753"/>
              <a:gd name="T71" fmla="*/ 600 h 3873"/>
              <a:gd name="T72" fmla="*/ 2062 w 2753"/>
              <a:gd name="T73" fmla="*/ 557 h 3873"/>
              <a:gd name="T74" fmla="*/ 1277 w 2753"/>
              <a:gd name="T75" fmla="*/ 18 h 3873"/>
              <a:gd name="T76" fmla="*/ 1315 w 2753"/>
              <a:gd name="T77" fmla="*/ 111 h 3873"/>
              <a:gd name="T78" fmla="*/ 1329 w 2753"/>
              <a:gd name="T79" fmla="*/ 229 h 3873"/>
              <a:gd name="T80" fmla="*/ 1389 w 2753"/>
              <a:gd name="T81" fmla="*/ 278 h 3873"/>
              <a:gd name="T82" fmla="*/ 1471 w 2753"/>
              <a:gd name="T83" fmla="*/ 138 h 3873"/>
              <a:gd name="T84" fmla="*/ 1600 w 2753"/>
              <a:gd name="T85" fmla="*/ 22 h 3873"/>
              <a:gd name="T86" fmla="*/ 1671 w 2753"/>
              <a:gd name="T87" fmla="*/ 108 h 3873"/>
              <a:gd name="T88" fmla="*/ 1649 w 2753"/>
              <a:gd name="T89" fmla="*/ 249 h 3873"/>
              <a:gd name="T90" fmla="*/ 1666 w 2753"/>
              <a:gd name="T91" fmla="*/ 408 h 3873"/>
              <a:gd name="T92" fmla="*/ 1775 w 2753"/>
              <a:gd name="T93" fmla="*/ 511 h 3873"/>
              <a:gd name="T94" fmla="*/ 1529 w 2753"/>
              <a:gd name="T95" fmla="*/ 580 h 3873"/>
              <a:gd name="T96" fmla="*/ 1239 w 2753"/>
              <a:gd name="T97" fmla="*/ 735 h 3873"/>
              <a:gd name="T98" fmla="*/ 995 w 2753"/>
              <a:gd name="T99" fmla="*/ 958 h 3873"/>
              <a:gd name="T100" fmla="*/ 871 w 2753"/>
              <a:gd name="T101" fmla="*/ 1124 h 3873"/>
              <a:gd name="T102" fmla="*/ 855 w 2753"/>
              <a:gd name="T103" fmla="*/ 1100 h 3873"/>
              <a:gd name="T104" fmla="*/ 826 w 2753"/>
              <a:gd name="T105" fmla="*/ 798 h 3873"/>
              <a:gd name="T106" fmla="*/ 837 w 2753"/>
              <a:gd name="T107" fmla="*/ 658 h 3873"/>
              <a:gd name="T108" fmla="*/ 897 w 2753"/>
              <a:gd name="T109" fmla="*/ 555 h 3873"/>
              <a:gd name="T110" fmla="*/ 704 w 2753"/>
              <a:gd name="T111" fmla="*/ 437 h 3873"/>
              <a:gd name="T112" fmla="*/ 609 w 2753"/>
              <a:gd name="T113" fmla="*/ 320 h 3873"/>
              <a:gd name="T114" fmla="*/ 691 w 2753"/>
              <a:gd name="T115" fmla="*/ 206 h 3873"/>
              <a:gd name="T116" fmla="*/ 886 w 2753"/>
              <a:gd name="T117" fmla="*/ 251 h 3873"/>
              <a:gd name="T118" fmla="*/ 1144 w 2753"/>
              <a:gd name="T119" fmla="*/ 375 h 3873"/>
              <a:gd name="T120" fmla="*/ 1115 w 2753"/>
              <a:gd name="T121" fmla="*/ 189 h 3873"/>
              <a:gd name="T122" fmla="*/ 1120 w 2753"/>
              <a:gd name="T123" fmla="*/ 38 h 38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2753" h="3873">
                <a:moveTo>
                  <a:pt x="2122" y="555"/>
                </a:moveTo>
                <a:lnTo>
                  <a:pt x="2180" y="557"/>
                </a:lnTo>
                <a:lnTo>
                  <a:pt x="2231" y="560"/>
                </a:lnTo>
                <a:lnTo>
                  <a:pt x="2275" y="568"/>
                </a:lnTo>
                <a:lnTo>
                  <a:pt x="2311" y="580"/>
                </a:lnTo>
                <a:lnTo>
                  <a:pt x="2346" y="598"/>
                </a:lnTo>
                <a:lnTo>
                  <a:pt x="2375" y="626"/>
                </a:lnTo>
                <a:lnTo>
                  <a:pt x="2399" y="658"/>
                </a:lnTo>
                <a:lnTo>
                  <a:pt x="2419" y="695"/>
                </a:lnTo>
                <a:lnTo>
                  <a:pt x="2433" y="735"/>
                </a:lnTo>
                <a:lnTo>
                  <a:pt x="2442" y="777"/>
                </a:lnTo>
                <a:lnTo>
                  <a:pt x="2444" y="820"/>
                </a:lnTo>
                <a:lnTo>
                  <a:pt x="2440" y="864"/>
                </a:lnTo>
                <a:lnTo>
                  <a:pt x="2431" y="908"/>
                </a:lnTo>
                <a:lnTo>
                  <a:pt x="2415" y="948"/>
                </a:lnTo>
                <a:lnTo>
                  <a:pt x="2391" y="984"/>
                </a:lnTo>
                <a:lnTo>
                  <a:pt x="2364" y="1013"/>
                </a:lnTo>
                <a:lnTo>
                  <a:pt x="2331" y="1037"/>
                </a:lnTo>
                <a:lnTo>
                  <a:pt x="2293" y="1057"/>
                </a:lnTo>
                <a:lnTo>
                  <a:pt x="2253" y="1073"/>
                </a:lnTo>
                <a:lnTo>
                  <a:pt x="2211" y="1086"/>
                </a:lnTo>
                <a:lnTo>
                  <a:pt x="2166" y="1098"/>
                </a:lnTo>
                <a:lnTo>
                  <a:pt x="2122" y="1111"/>
                </a:lnTo>
                <a:lnTo>
                  <a:pt x="2079" y="1124"/>
                </a:lnTo>
                <a:lnTo>
                  <a:pt x="2037" y="1138"/>
                </a:lnTo>
                <a:lnTo>
                  <a:pt x="1999" y="1157"/>
                </a:lnTo>
                <a:lnTo>
                  <a:pt x="1962" y="1178"/>
                </a:lnTo>
                <a:lnTo>
                  <a:pt x="1931" y="1204"/>
                </a:lnTo>
                <a:lnTo>
                  <a:pt x="1935" y="1235"/>
                </a:lnTo>
                <a:lnTo>
                  <a:pt x="1946" y="1260"/>
                </a:lnTo>
                <a:lnTo>
                  <a:pt x="1959" y="1282"/>
                </a:lnTo>
                <a:lnTo>
                  <a:pt x="1977" y="1302"/>
                </a:lnTo>
                <a:lnTo>
                  <a:pt x="1997" y="1318"/>
                </a:lnTo>
                <a:lnTo>
                  <a:pt x="2019" y="1333"/>
                </a:lnTo>
                <a:lnTo>
                  <a:pt x="2039" y="1346"/>
                </a:lnTo>
                <a:lnTo>
                  <a:pt x="2060" y="1360"/>
                </a:lnTo>
                <a:lnTo>
                  <a:pt x="2159" y="1433"/>
                </a:lnTo>
                <a:lnTo>
                  <a:pt x="2248" y="1509"/>
                </a:lnTo>
                <a:lnTo>
                  <a:pt x="2328" y="1588"/>
                </a:lnTo>
                <a:lnTo>
                  <a:pt x="2400" y="1671"/>
                </a:lnTo>
                <a:lnTo>
                  <a:pt x="2464" y="1757"/>
                </a:lnTo>
                <a:lnTo>
                  <a:pt x="2522" y="1844"/>
                </a:lnTo>
                <a:lnTo>
                  <a:pt x="2571" y="1933"/>
                </a:lnTo>
                <a:lnTo>
                  <a:pt x="2613" y="2026"/>
                </a:lnTo>
                <a:lnTo>
                  <a:pt x="2649" y="2118"/>
                </a:lnTo>
                <a:lnTo>
                  <a:pt x="2679" y="2211"/>
                </a:lnTo>
                <a:lnTo>
                  <a:pt x="2704" y="2304"/>
                </a:lnTo>
                <a:lnTo>
                  <a:pt x="2722" y="2398"/>
                </a:lnTo>
                <a:lnTo>
                  <a:pt x="2737" y="2493"/>
                </a:lnTo>
                <a:lnTo>
                  <a:pt x="2746" y="2586"/>
                </a:lnTo>
                <a:lnTo>
                  <a:pt x="2751" y="2677"/>
                </a:lnTo>
                <a:lnTo>
                  <a:pt x="2753" y="2768"/>
                </a:lnTo>
                <a:lnTo>
                  <a:pt x="2751" y="2857"/>
                </a:lnTo>
                <a:lnTo>
                  <a:pt x="2746" y="2942"/>
                </a:lnTo>
                <a:lnTo>
                  <a:pt x="2739" y="3028"/>
                </a:lnTo>
                <a:lnTo>
                  <a:pt x="2728" y="3108"/>
                </a:lnTo>
                <a:lnTo>
                  <a:pt x="2715" y="3186"/>
                </a:lnTo>
                <a:lnTo>
                  <a:pt x="2702" y="3260"/>
                </a:lnTo>
                <a:lnTo>
                  <a:pt x="2688" y="3331"/>
                </a:lnTo>
                <a:lnTo>
                  <a:pt x="2671" y="3397"/>
                </a:lnTo>
                <a:lnTo>
                  <a:pt x="2657" y="3458"/>
                </a:lnTo>
                <a:lnTo>
                  <a:pt x="2640" y="3515"/>
                </a:lnTo>
                <a:lnTo>
                  <a:pt x="2624" y="3564"/>
                </a:lnTo>
                <a:lnTo>
                  <a:pt x="2609" y="3609"/>
                </a:lnTo>
                <a:lnTo>
                  <a:pt x="2597" y="3648"/>
                </a:lnTo>
                <a:lnTo>
                  <a:pt x="2584" y="3680"/>
                </a:lnTo>
                <a:lnTo>
                  <a:pt x="2573" y="3704"/>
                </a:lnTo>
                <a:lnTo>
                  <a:pt x="2566" y="3722"/>
                </a:lnTo>
                <a:lnTo>
                  <a:pt x="2560" y="3733"/>
                </a:lnTo>
                <a:lnTo>
                  <a:pt x="2533" y="3764"/>
                </a:lnTo>
                <a:lnTo>
                  <a:pt x="2499" y="3789"/>
                </a:lnTo>
                <a:lnTo>
                  <a:pt x="2459" y="3811"/>
                </a:lnTo>
                <a:lnTo>
                  <a:pt x="2415" y="3829"/>
                </a:lnTo>
                <a:lnTo>
                  <a:pt x="2368" y="3844"/>
                </a:lnTo>
                <a:lnTo>
                  <a:pt x="2319" y="3855"/>
                </a:lnTo>
                <a:lnTo>
                  <a:pt x="2269" y="3862"/>
                </a:lnTo>
                <a:lnTo>
                  <a:pt x="2220" y="3868"/>
                </a:lnTo>
                <a:lnTo>
                  <a:pt x="2133" y="3873"/>
                </a:lnTo>
                <a:lnTo>
                  <a:pt x="2046" y="3873"/>
                </a:lnTo>
                <a:lnTo>
                  <a:pt x="1959" y="3868"/>
                </a:lnTo>
                <a:lnTo>
                  <a:pt x="1871" y="3855"/>
                </a:lnTo>
                <a:lnTo>
                  <a:pt x="1784" y="3838"/>
                </a:lnTo>
                <a:lnTo>
                  <a:pt x="1699" y="3818"/>
                </a:lnTo>
                <a:lnTo>
                  <a:pt x="1613" y="3795"/>
                </a:lnTo>
                <a:lnTo>
                  <a:pt x="1531" y="3768"/>
                </a:lnTo>
                <a:lnTo>
                  <a:pt x="1449" y="3737"/>
                </a:lnTo>
                <a:lnTo>
                  <a:pt x="1369" y="3704"/>
                </a:lnTo>
                <a:lnTo>
                  <a:pt x="1293" y="3669"/>
                </a:lnTo>
                <a:lnTo>
                  <a:pt x="1219" y="3635"/>
                </a:lnTo>
                <a:lnTo>
                  <a:pt x="1146" y="3597"/>
                </a:lnTo>
                <a:lnTo>
                  <a:pt x="1079" y="3560"/>
                </a:lnTo>
                <a:lnTo>
                  <a:pt x="1015" y="3524"/>
                </a:lnTo>
                <a:lnTo>
                  <a:pt x="953" y="3488"/>
                </a:lnTo>
                <a:lnTo>
                  <a:pt x="899" y="3453"/>
                </a:lnTo>
                <a:lnTo>
                  <a:pt x="846" y="3420"/>
                </a:lnTo>
                <a:lnTo>
                  <a:pt x="800" y="3389"/>
                </a:lnTo>
                <a:lnTo>
                  <a:pt x="759" y="3360"/>
                </a:lnTo>
                <a:lnTo>
                  <a:pt x="722" y="3335"/>
                </a:lnTo>
                <a:lnTo>
                  <a:pt x="693" y="3313"/>
                </a:lnTo>
                <a:lnTo>
                  <a:pt x="669" y="3297"/>
                </a:lnTo>
                <a:lnTo>
                  <a:pt x="653" y="3284"/>
                </a:lnTo>
                <a:lnTo>
                  <a:pt x="642" y="3275"/>
                </a:lnTo>
                <a:lnTo>
                  <a:pt x="640" y="3273"/>
                </a:lnTo>
                <a:lnTo>
                  <a:pt x="644" y="3277"/>
                </a:lnTo>
                <a:lnTo>
                  <a:pt x="562" y="3206"/>
                </a:lnTo>
                <a:lnTo>
                  <a:pt x="482" y="3124"/>
                </a:lnTo>
                <a:lnTo>
                  <a:pt x="402" y="3033"/>
                </a:lnTo>
                <a:lnTo>
                  <a:pt x="326" y="2935"/>
                </a:lnTo>
                <a:lnTo>
                  <a:pt x="255" y="2829"/>
                </a:lnTo>
                <a:lnTo>
                  <a:pt x="189" y="2718"/>
                </a:lnTo>
                <a:lnTo>
                  <a:pt x="131" y="2604"/>
                </a:lnTo>
                <a:lnTo>
                  <a:pt x="82" y="2484"/>
                </a:lnTo>
                <a:lnTo>
                  <a:pt x="40" y="2362"/>
                </a:lnTo>
                <a:lnTo>
                  <a:pt x="11" y="2240"/>
                </a:lnTo>
                <a:lnTo>
                  <a:pt x="0" y="2148"/>
                </a:lnTo>
                <a:lnTo>
                  <a:pt x="0" y="2057"/>
                </a:lnTo>
                <a:lnTo>
                  <a:pt x="9" y="1969"/>
                </a:lnTo>
                <a:lnTo>
                  <a:pt x="26" y="1886"/>
                </a:lnTo>
                <a:lnTo>
                  <a:pt x="51" y="1804"/>
                </a:lnTo>
                <a:lnTo>
                  <a:pt x="79" y="1729"/>
                </a:lnTo>
                <a:lnTo>
                  <a:pt x="111" y="1658"/>
                </a:lnTo>
                <a:lnTo>
                  <a:pt x="146" y="1595"/>
                </a:lnTo>
                <a:lnTo>
                  <a:pt x="180" y="1537"/>
                </a:lnTo>
                <a:lnTo>
                  <a:pt x="197" y="1513"/>
                </a:lnTo>
                <a:lnTo>
                  <a:pt x="217" y="1491"/>
                </a:lnTo>
                <a:lnTo>
                  <a:pt x="237" y="1471"/>
                </a:lnTo>
                <a:lnTo>
                  <a:pt x="259" y="1451"/>
                </a:lnTo>
                <a:lnTo>
                  <a:pt x="279" y="1429"/>
                </a:lnTo>
                <a:lnTo>
                  <a:pt x="300" y="1406"/>
                </a:lnTo>
                <a:lnTo>
                  <a:pt x="319" y="1380"/>
                </a:lnTo>
                <a:lnTo>
                  <a:pt x="335" y="1349"/>
                </a:lnTo>
                <a:lnTo>
                  <a:pt x="349" y="1313"/>
                </a:lnTo>
                <a:lnTo>
                  <a:pt x="359" y="1269"/>
                </a:lnTo>
                <a:lnTo>
                  <a:pt x="364" y="1220"/>
                </a:lnTo>
                <a:lnTo>
                  <a:pt x="368" y="1135"/>
                </a:lnTo>
                <a:lnTo>
                  <a:pt x="366" y="1058"/>
                </a:lnTo>
                <a:lnTo>
                  <a:pt x="364" y="989"/>
                </a:lnTo>
                <a:lnTo>
                  <a:pt x="360" y="929"/>
                </a:lnTo>
                <a:lnTo>
                  <a:pt x="357" y="877"/>
                </a:lnTo>
                <a:lnTo>
                  <a:pt x="353" y="831"/>
                </a:lnTo>
                <a:lnTo>
                  <a:pt x="353" y="789"/>
                </a:lnTo>
                <a:lnTo>
                  <a:pt x="355" y="755"/>
                </a:lnTo>
                <a:lnTo>
                  <a:pt x="359" y="724"/>
                </a:lnTo>
                <a:lnTo>
                  <a:pt x="369" y="698"/>
                </a:lnTo>
                <a:lnTo>
                  <a:pt x="384" y="675"/>
                </a:lnTo>
                <a:lnTo>
                  <a:pt x="406" y="653"/>
                </a:lnTo>
                <a:lnTo>
                  <a:pt x="435" y="635"/>
                </a:lnTo>
                <a:lnTo>
                  <a:pt x="473" y="617"/>
                </a:lnTo>
                <a:lnTo>
                  <a:pt x="520" y="600"/>
                </a:lnTo>
                <a:lnTo>
                  <a:pt x="559" y="591"/>
                </a:lnTo>
                <a:lnTo>
                  <a:pt x="593" y="591"/>
                </a:lnTo>
                <a:lnTo>
                  <a:pt x="624" y="598"/>
                </a:lnTo>
                <a:lnTo>
                  <a:pt x="651" y="615"/>
                </a:lnTo>
                <a:lnTo>
                  <a:pt x="677" y="635"/>
                </a:lnTo>
                <a:lnTo>
                  <a:pt x="699" y="664"/>
                </a:lnTo>
                <a:lnTo>
                  <a:pt x="717" y="697"/>
                </a:lnTo>
                <a:lnTo>
                  <a:pt x="733" y="733"/>
                </a:lnTo>
                <a:lnTo>
                  <a:pt x="748" y="775"/>
                </a:lnTo>
                <a:lnTo>
                  <a:pt x="760" y="818"/>
                </a:lnTo>
                <a:lnTo>
                  <a:pt x="769" y="866"/>
                </a:lnTo>
                <a:lnTo>
                  <a:pt x="777" y="915"/>
                </a:lnTo>
                <a:lnTo>
                  <a:pt x="782" y="964"/>
                </a:lnTo>
                <a:lnTo>
                  <a:pt x="788" y="1015"/>
                </a:lnTo>
                <a:lnTo>
                  <a:pt x="789" y="1066"/>
                </a:lnTo>
                <a:lnTo>
                  <a:pt x="791" y="1115"/>
                </a:lnTo>
                <a:lnTo>
                  <a:pt x="791" y="1164"/>
                </a:lnTo>
                <a:lnTo>
                  <a:pt x="791" y="1420"/>
                </a:lnTo>
                <a:lnTo>
                  <a:pt x="884" y="1224"/>
                </a:lnTo>
                <a:lnTo>
                  <a:pt x="942" y="1137"/>
                </a:lnTo>
                <a:lnTo>
                  <a:pt x="1008" y="1053"/>
                </a:lnTo>
                <a:lnTo>
                  <a:pt x="1080" y="969"/>
                </a:lnTo>
                <a:lnTo>
                  <a:pt x="1160" y="893"/>
                </a:lnTo>
                <a:lnTo>
                  <a:pt x="1248" y="820"/>
                </a:lnTo>
                <a:lnTo>
                  <a:pt x="1339" y="757"/>
                </a:lnTo>
                <a:lnTo>
                  <a:pt x="1433" y="700"/>
                </a:lnTo>
                <a:lnTo>
                  <a:pt x="1531" y="657"/>
                </a:lnTo>
                <a:lnTo>
                  <a:pt x="1573" y="642"/>
                </a:lnTo>
                <a:lnTo>
                  <a:pt x="1622" y="628"/>
                </a:lnTo>
                <a:lnTo>
                  <a:pt x="1679" y="613"/>
                </a:lnTo>
                <a:lnTo>
                  <a:pt x="1737" y="600"/>
                </a:lnTo>
                <a:lnTo>
                  <a:pt x="1800" y="588"/>
                </a:lnTo>
                <a:lnTo>
                  <a:pt x="1866" y="577"/>
                </a:lnTo>
                <a:lnTo>
                  <a:pt x="1931" y="568"/>
                </a:lnTo>
                <a:lnTo>
                  <a:pt x="1999" y="562"/>
                </a:lnTo>
                <a:lnTo>
                  <a:pt x="2062" y="557"/>
                </a:lnTo>
                <a:lnTo>
                  <a:pt x="2122" y="555"/>
                </a:lnTo>
                <a:close/>
                <a:moveTo>
                  <a:pt x="1200" y="0"/>
                </a:moveTo>
                <a:lnTo>
                  <a:pt x="1231" y="2"/>
                </a:lnTo>
                <a:lnTo>
                  <a:pt x="1257" y="8"/>
                </a:lnTo>
                <a:lnTo>
                  <a:pt x="1277" y="18"/>
                </a:lnTo>
                <a:lnTo>
                  <a:pt x="1291" y="31"/>
                </a:lnTo>
                <a:lnTo>
                  <a:pt x="1300" y="48"/>
                </a:lnTo>
                <a:lnTo>
                  <a:pt x="1308" y="68"/>
                </a:lnTo>
                <a:lnTo>
                  <a:pt x="1311" y="89"/>
                </a:lnTo>
                <a:lnTo>
                  <a:pt x="1315" y="111"/>
                </a:lnTo>
                <a:lnTo>
                  <a:pt x="1315" y="137"/>
                </a:lnTo>
                <a:lnTo>
                  <a:pt x="1317" y="160"/>
                </a:lnTo>
                <a:lnTo>
                  <a:pt x="1320" y="186"/>
                </a:lnTo>
                <a:lnTo>
                  <a:pt x="1324" y="208"/>
                </a:lnTo>
                <a:lnTo>
                  <a:pt x="1329" y="229"/>
                </a:lnTo>
                <a:lnTo>
                  <a:pt x="1339" y="249"/>
                </a:lnTo>
                <a:lnTo>
                  <a:pt x="1349" y="266"/>
                </a:lnTo>
                <a:lnTo>
                  <a:pt x="1364" y="278"/>
                </a:lnTo>
                <a:lnTo>
                  <a:pt x="1375" y="278"/>
                </a:lnTo>
                <a:lnTo>
                  <a:pt x="1389" y="278"/>
                </a:lnTo>
                <a:lnTo>
                  <a:pt x="1400" y="280"/>
                </a:lnTo>
                <a:lnTo>
                  <a:pt x="1420" y="246"/>
                </a:lnTo>
                <a:lnTo>
                  <a:pt x="1439" y="209"/>
                </a:lnTo>
                <a:lnTo>
                  <a:pt x="1455" y="173"/>
                </a:lnTo>
                <a:lnTo>
                  <a:pt x="1471" y="138"/>
                </a:lnTo>
                <a:lnTo>
                  <a:pt x="1489" y="104"/>
                </a:lnTo>
                <a:lnTo>
                  <a:pt x="1511" y="71"/>
                </a:lnTo>
                <a:lnTo>
                  <a:pt x="1537" y="42"/>
                </a:lnTo>
                <a:lnTo>
                  <a:pt x="1568" y="18"/>
                </a:lnTo>
                <a:lnTo>
                  <a:pt x="1600" y="22"/>
                </a:lnTo>
                <a:lnTo>
                  <a:pt x="1626" y="29"/>
                </a:lnTo>
                <a:lnTo>
                  <a:pt x="1646" y="44"/>
                </a:lnTo>
                <a:lnTo>
                  <a:pt x="1659" y="62"/>
                </a:lnTo>
                <a:lnTo>
                  <a:pt x="1668" y="82"/>
                </a:lnTo>
                <a:lnTo>
                  <a:pt x="1671" y="108"/>
                </a:lnTo>
                <a:lnTo>
                  <a:pt x="1673" y="133"/>
                </a:lnTo>
                <a:lnTo>
                  <a:pt x="1669" y="162"/>
                </a:lnTo>
                <a:lnTo>
                  <a:pt x="1664" y="191"/>
                </a:lnTo>
                <a:lnTo>
                  <a:pt x="1657" y="220"/>
                </a:lnTo>
                <a:lnTo>
                  <a:pt x="1649" y="249"/>
                </a:lnTo>
                <a:lnTo>
                  <a:pt x="1640" y="278"/>
                </a:lnTo>
                <a:lnTo>
                  <a:pt x="1633" y="304"/>
                </a:lnTo>
                <a:lnTo>
                  <a:pt x="1626" y="329"/>
                </a:lnTo>
                <a:lnTo>
                  <a:pt x="1620" y="349"/>
                </a:lnTo>
                <a:lnTo>
                  <a:pt x="1666" y="408"/>
                </a:lnTo>
                <a:lnTo>
                  <a:pt x="1717" y="458"/>
                </a:lnTo>
                <a:lnTo>
                  <a:pt x="1771" y="502"/>
                </a:lnTo>
                <a:lnTo>
                  <a:pt x="1773" y="504"/>
                </a:lnTo>
                <a:lnTo>
                  <a:pt x="1773" y="508"/>
                </a:lnTo>
                <a:lnTo>
                  <a:pt x="1775" y="511"/>
                </a:lnTo>
                <a:lnTo>
                  <a:pt x="1775" y="515"/>
                </a:lnTo>
                <a:lnTo>
                  <a:pt x="1777" y="517"/>
                </a:lnTo>
                <a:lnTo>
                  <a:pt x="1686" y="535"/>
                </a:lnTo>
                <a:lnTo>
                  <a:pt x="1604" y="557"/>
                </a:lnTo>
                <a:lnTo>
                  <a:pt x="1529" y="580"/>
                </a:lnTo>
                <a:lnTo>
                  <a:pt x="1462" y="606"/>
                </a:lnTo>
                <a:lnTo>
                  <a:pt x="1400" y="635"/>
                </a:lnTo>
                <a:lnTo>
                  <a:pt x="1342" y="666"/>
                </a:lnTo>
                <a:lnTo>
                  <a:pt x="1289" y="700"/>
                </a:lnTo>
                <a:lnTo>
                  <a:pt x="1239" y="735"/>
                </a:lnTo>
                <a:lnTo>
                  <a:pt x="1189" y="773"/>
                </a:lnTo>
                <a:lnTo>
                  <a:pt x="1140" y="813"/>
                </a:lnTo>
                <a:lnTo>
                  <a:pt x="1091" y="857"/>
                </a:lnTo>
                <a:lnTo>
                  <a:pt x="1039" y="908"/>
                </a:lnTo>
                <a:lnTo>
                  <a:pt x="995" y="958"/>
                </a:lnTo>
                <a:lnTo>
                  <a:pt x="955" y="1009"/>
                </a:lnTo>
                <a:lnTo>
                  <a:pt x="919" y="1060"/>
                </a:lnTo>
                <a:lnTo>
                  <a:pt x="880" y="1111"/>
                </a:lnTo>
                <a:lnTo>
                  <a:pt x="877" y="1115"/>
                </a:lnTo>
                <a:lnTo>
                  <a:pt x="871" y="1124"/>
                </a:lnTo>
                <a:lnTo>
                  <a:pt x="866" y="1135"/>
                </a:lnTo>
                <a:lnTo>
                  <a:pt x="860" y="1146"/>
                </a:lnTo>
                <a:lnTo>
                  <a:pt x="855" y="1153"/>
                </a:lnTo>
                <a:lnTo>
                  <a:pt x="851" y="1157"/>
                </a:lnTo>
                <a:lnTo>
                  <a:pt x="855" y="1100"/>
                </a:lnTo>
                <a:lnTo>
                  <a:pt x="855" y="1038"/>
                </a:lnTo>
                <a:lnTo>
                  <a:pt x="851" y="977"/>
                </a:lnTo>
                <a:lnTo>
                  <a:pt x="844" y="913"/>
                </a:lnTo>
                <a:lnTo>
                  <a:pt x="835" y="853"/>
                </a:lnTo>
                <a:lnTo>
                  <a:pt x="826" y="798"/>
                </a:lnTo>
                <a:lnTo>
                  <a:pt x="813" y="751"/>
                </a:lnTo>
                <a:lnTo>
                  <a:pt x="800" y="713"/>
                </a:lnTo>
                <a:lnTo>
                  <a:pt x="809" y="698"/>
                </a:lnTo>
                <a:lnTo>
                  <a:pt x="822" y="678"/>
                </a:lnTo>
                <a:lnTo>
                  <a:pt x="837" y="658"/>
                </a:lnTo>
                <a:lnTo>
                  <a:pt x="853" y="637"/>
                </a:lnTo>
                <a:lnTo>
                  <a:pt x="869" y="615"/>
                </a:lnTo>
                <a:lnTo>
                  <a:pt x="882" y="593"/>
                </a:lnTo>
                <a:lnTo>
                  <a:pt x="891" y="573"/>
                </a:lnTo>
                <a:lnTo>
                  <a:pt x="897" y="555"/>
                </a:lnTo>
                <a:lnTo>
                  <a:pt x="897" y="540"/>
                </a:lnTo>
                <a:lnTo>
                  <a:pt x="840" y="511"/>
                </a:lnTo>
                <a:lnTo>
                  <a:pt x="788" y="484"/>
                </a:lnTo>
                <a:lnTo>
                  <a:pt x="742" y="460"/>
                </a:lnTo>
                <a:lnTo>
                  <a:pt x="704" y="437"/>
                </a:lnTo>
                <a:lnTo>
                  <a:pt x="669" y="415"/>
                </a:lnTo>
                <a:lnTo>
                  <a:pt x="644" y="393"/>
                </a:lnTo>
                <a:lnTo>
                  <a:pt x="624" y="371"/>
                </a:lnTo>
                <a:lnTo>
                  <a:pt x="613" y="348"/>
                </a:lnTo>
                <a:lnTo>
                  <a:pt x="609" y="320"/>
                </a:lnTo>
                <a:lnTo>
                  <a:pt x="615" y="291"/>
                </a:lnTo>
                <a:lnTo>
                  <a:pt x="628" y="258"/>
                </a:lnTo>
                <a:lnTo>
                  <a:pt x="646" y="233"/>
                </a:lnTo>
                <a:lnTo>
                  <a:pt x="666" y="215"/>
                </a:lnTo>
                <a:lnTo>
                  <a:pt x="691" y="206"/>
                </a:lnTo>
                <a:lnTo>
                  <a:pt x="720" y="202"/>
                </a:lnTo>
                <a:lnTo>
                  <a:pt x="755" y="206"/>
                </a:lnTo>
                <a:lnTo>
                  <a:pt x="793" y="215"/>
                </a:lnTo>
                <a:lnTo>
                  <a:pt x="837" y="231"/>
                </a:lnTo>
                <a:lnTo>
                  <a:pt x="886" y="251"/>
                </a:lnTo>
                <a:lnTo>
                  <a:pt x="940" y="277"/>
                </a:lnTo>
                <a:lnTo>
                  <a:pt x="1000" y="308"/>
                </a:lnTo>
                <a:lnTo>
                  <a:pt x="1066" y="340"/>
                </a:lnTo>
                <a:lnTo>
                  <a:pt x="1137" y="378"/>
                </a:lnTo>
                <a:lnTo>
                  <a:pt x="1144" y="375"/>
                </a:lnTo>
                <a:lnTo>
                  <a:pt x="1142" y="338"/>
                </a:lnTo>
                <a:lnTo>
                  <a:pt x="1137" y="302"/>
                </a:lnTo>
                <a:lnTo>
                  <a:pt x="1129" y="264"/>
                </a:lnTo>
                <a:lnTo>
                  <a:pt x="1122" y="228"/>
                </a:lnTo>
                <a:lnTo>
                  <a:pt x="1115" y="189"/>
                </a:lnTo>
                <a:lnTo>
                  <a:pt x="1109" y="155"/>
                </a:lnTo>
                <a:lnTo>
                  <a:pt x="1106" y="120"/>
                </a:lnTo>
                <a:lnTo>
                  <a:pt x="1106" y="89"/>
                </a:lnTo>
                <a:lnTo>
                  <a:pt x="1111" y="62"/>
                </a:lnTo>
                <a:lnTo>
                  <a:pt x="1120" y="38"/>
                </a:lnTo>
                <a:lnTo>
                  <a:pt x="1137" y="18"/>
                </a:lnTo>
                <a:lnTo>
                  <a:pt x="1160" y="4"/>
                </a:lnTo>
                <a:lnTo>
                  <a:pt x="120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2700"/>
          </a:p>
        </p:txBody>
      </p:sp>
      <p:sp>
        <p:nvSpPr>
          <p:cNvPr id="18" name="Freeform 9">
            <a:extLst>
              <a:ext uri="{FF2B5EF4-FFF2-40B4-BE49-F238E27FC236}">
                <a16:creationId xmlns:a16="http://schemas.microsoft.com/office/drawing/2014/main" id="{D6397707-CACC-4FC9-A720-8B3E7D4ED57C}"/>
              </a:ext>
            </a:extLst>
          </p:cNvPr>
          <p:cNvSpPr>
            <a:spLocks noEditPoints="1"/>
          </p:cNvSpPr>
          <p:nvPr/>
        </p:nvSpPr>
        <p:spPr bwMode="auto">
          <a:xfrm>
            <a:off x="3845280" y="5639308"/>
            <a:ext cx="394746" cy="286544"/>
          </a:xfrm>
          <a:custGeom>
            <a:avLst/>
            <a:gdLst>
              <a:gd name="T0" fmla="*/ 1418 w 1846"/>
              <a:gd name="T1" fmla="*/ 21 h 1340"/>
              <a:gd name="T2" fmla="*/ 1609 w 1846"/>
              <a:gd name="T3" fmla="*/ 47 h 1340"/>
              <a:gd name="T4" fmla="*/ 1771 w 1846"/>
              <a:gd name="T5" fmla="*/ 100 h 1340"/>
              <a:gd name="T6" fmla="*/ 1840 w 1846"/>
              <a:gd name="T7" fmla="*/ 191 h 1340"/>
              <a:gd name="T8" fmla="*/ 1787 w 1846"/>
              <a:gd name="T9" fmla="*/ 294 h 1340"/>
              <a:gd name="T10" fmla="*/ 1673 w 1846"/>
              <a:gd name="T11" fmla="*/ 385 h 1340"/>
              <a:gd name="T12" fmla="*/ 1560 w 1846"/>
              <a:gd name="T13" fmla="*/ 447 h 1340"/>
              <a:gd name="T14" fmla="*/ 1462 w 1846"/>
              <a:gd name="T15" fmla="*/ 498 h 1340"/>
              <a:gd name="T16" fmla="*/ 1380 w 1846"/>
              <a:gd name="T17" fmla="*/ 565 h 1340"/>
              <a:gd name="T18" fmla="*/ 1289 w 1846"/>
              <a:gd name="T19" fmla="*/ 605 h 1340"/>
              <a:gd name="T20" fmla="*/ 1198 w 1846"/>
              <a:gd name="T21" fmla="*/ 596 h 1340"/>
              <a:gd name="T22" fmla="*/ 1140 w 1846"/>
              <a:gd name="T23" fmla="*/ 527 h 1340"/>
              <a:gd name="T24" fmla="*/ 1107 w 1846"/>
              <a:gd name="T25" fmla="*/ 447 h 1340"/>
              <a:gd name="T26" fmla="*/ 1091 w 1846"/>
              <a:gd name="T27" fmla="*/ 371 h 1340"/>
              <a:gd name="T28" fmla="*/ 1091 w 1846"/>
              <a:gd name="T29" fmla="*/ 232 h 1340"/>
              <a:gd name="T30" fmla="*/ 1106 w 1846"/>
              <a:gd name="T31" fmla="*/ 129 h 1340"/>
              <a:gd name="T32" fmla="*/ 1138 w 1846"/>
              <a:gd name="T33" fmla="*/ 80 h 1340"/>
              <a:gd name="T34" fmla="*/ 1213 w 1846"/>
              <a:gd name="T35" fmla="*/ 32 h 1340"/>
              <a:gd name="T36" fmla="*/ 606 w 1846"/>
              <a:gd name="T37" fmla="*/ 0 h 1340"/>
              <a:gd name="T38" fmla="*/ 749 w 1846"/>
              <a:gd name="T39" fmla="*/ 9 h 1340"/>
              <a:gd name="T40" fmla="*/ 882 w 1846"/>
              <a:gd name="T41" fmla="*/ 45 h 1340"/>
              <a:gd name="T42" fmla="*/ 978 w 1846"/>
              <a:gd name="T43" fmla="*/ 111 h 1340"/>
              <a:gd name="T44" fmla="*/ 1018 w 1846"/>
              <a:gd name="T45" fmla="*/ 229 h 1340"/>
              <a:gd name="T46" fmla="*/ 1018 w 1846"/>
              <a:gd name="T47" fmla="*/ 401 h 1340"/>
              <a:gd name="T48" fmla="*/ 1049 w 1846"/>
              <a:gd name="T49" fmla="*/ 511 h 1340"/>
              <a:gd name="T50" fmla="*/ 1086 w 1846"/>
              <a:gd name="T51" fmla="*/ 600 h 1340"/>
              <a:gd name="T52" fmla="*/ 1071 w 1846"/>
              <a:gd name="T53" fmla="*/ 678 h 1340"/>
              <a:gd name="T54" fmla="*/ 1029 w 1846"/>
              <a:gd name="T55" fmla="*/ 731 h 1340"/>
              <a:gd name="T56" fmla="*/ 940 w 1846"/>
              <a:gd name="T57" fmla="*/ 807 h 1340"/>
              <a:gd name="T58" fmla="*/ 780 w 1846"/>
              <a:gd name="T59" fmla="*/ 907 h 1340"/>
              <a:gd name="T60" fmla="*/ 658 w 1846"/>
              <a:gd name="T61" fmla="*/ 1016 h 1340"/>
              <a:gd name="T62" fmla="*/ 564 w 1846"/>
              <a:gd name="T63" fmla="*/ 1147 h 1340"/>
              <a:gd name="T64" fmla="*/ 458 w 1846"/>
              <a:gd name="T65" fmla="*/ 1252 h 1340"/>
              <a:gd name="T66" fmla="*/ 344 w 1846"/>
              <a:gd name="T67" fmla="*/ 1320 h 1340"/>
              <a:gd name="T68" fmla="*/ 246 w 1846"/>
              <a:gd name="T69" fmla="*/ 1340 h 1340"/>
              <a:gd name="T70" fmla="*/ 169 w 1846"/>
              <a:gd name="T71" fmla="*/ 1287 h 1340"/>
              <a:gd name="T72" fmla="*/ 93 w 1846"/>
              <a:gd name="T73" fmla="*/ 1156 h 1340"/>
              <a:gd name="T74" fmla="*/ 33 w 1846"/>
              <a:gd name="T75" fmla="*/ 974 h 1340"/>
              <a:gd name="T76" fmla="*/ 2 w 1846"/>
              <a:gd name="T77" fmla="*/ 760 h 1340"/>
              <a:gd name="T78" fmla="*/ 11 w 1846"/>
              <a:gd name="T79" fmla="*/ 540 h 1340"/>
              <a:gd name="T80" fmla="*/ 77 w 1846"/>
              <a:gd name="T81" fmla="*/ 332 h 1340"/>
              <a:gd name="T82" fmla="*/ 211 w 1846"/>
              <a:gd name="T83" fmla="*/ 161 h 1340"/>
              <a:gd name="T84" fmla="*/ 364 w 1846"/>
              <a:gd name="T85" fmla="*/ 60 h 1340"/>
              <a:gd name="T86" fmla="*/ 509 w 1846"/>
              <a:gd name="T87" fmla="*/ 16 h 13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1846" h="1340">
                <a:moveTo>
                  <a:pt x="1289" y="20"/>
                </a:moveTo>
                <a:lnTo>
                  <a:pt x="1353" y="20"/>
                </a:lnTo>
                <a:lnTo>
                  <a:pt x="1418" y="21"/>
                </a:lnTo>
                <a:lnTo>
                  <a:pt x="1484" y="27"/>
                </a:lnTo>
                <a:lnTo>
                  <a:pt x="1547" y="36"/>
                </a:lnTo>
                <a:lnTo>
                  <a:pt x="1609" y="47"/>
                </a:lnTo>
                <a:lnTo>
                  <a:pt x="1669" y="61"/>
                </a:lnTo>
                <a:lnTo>
                  <a:pt x="1722" y="78"/>
                </a:lnTo>
                <a:lnTo>
                  <a:pt x="1771" y="100"/>
                </a:lnTo>
                <a:lnTo>
                  <a:pt x="1813" y="123"/>
                </a:lnTo>
                <a:lnTo>
                  <a:pt x="1846" y="151"/>
                </a:lnTo>
                <a:lnTo>
                  <a:pt x="1840" y="191"/>
                </a:lnTo>
                <a:lnTo>
                  <a:pt x="1827" y="229"/>
                </a:lnTo>
                <a:lnTo>
                  <a:pt x="1809" y="263"/>
                </a:lnTo>
                <a:lnTo>
                  <a:pt x="1787" y="294"/>
                </a:lnTo>
                <a:lnTo>
                  <a:pt x="1762" y="320"/>
                </a:lnTo>
                <a:lnTo>
                  <a:pt x="1717" y="356"/>
                </a:lnTo>
                <a:lnTo>
                  <a:pt x="1673" y="385"/>
                </a:lnTo>
                <a:lnTo>
                  <a:pt x="1633" y="409"/>
                </a:lnTo>
                <a:lnTo>
                  <a:pt x="1595" y="429"/>
                </a:lnTo>
                <a:lnTo>
                  <a:pt x="1560" y="447"/>
                </a:lnTo>
                <a:lnTo>
                  <a:pt x="1526" y="463"/>
                </a:lnTo>
                <a:lnTo>
                  <a:pt x="1493" y="480"/>
                </a:lnTo>
                <a:lnTo>
                  <a:pt x="1462" y="498"/>
                </a:lnTo>
                <a:lnTo>
                  <a:pt x="1431" y="520"/>
                </a:lnTo>
                <a:lnTo>
                  <a:pt x="1402" y="547"/>
                </a:lnTo>
                <a:lnTo>
                  <a:pt x="1380" y="565"/>
                </a:lnTo>
                <a:lnTo>
                  <a:pt x="1353" y="581"/>
                </a:lnTo>
                <a:lnTo>
                  <a:pt x="1322" y="594"/>
                </a:lnTo>
                <a:lnTo>
                  <a:pt x="1289" y="605"/>
                </a:lnTo>
                <a:lnTo>
                  <a:pt x="1257" y="609"/>
                </a:lnTo>
                <a:lnTo>
                  <a:pt x="1226" y="605"/>
                </a:lnTo>
                <a:lnTo>
                  <a:pt x="1198" y="596"/>
                </a:lnTo>
                <a:lnTo>
                  <a:pt x="1177" y="578"/>
                </a:lnTo>
                <a:lnTo>
                  <a:pt x="1157" y="554"/>
                </a:lnTo>
                <a:lnTo>
                  <a:pt x="1140" y="527"/>
                </a:lnTo>
                <a:lnTo>
                  <a:pt x="1126" y="498"/>
                </a:lnTo>
                <a:lnTo>
                  <a:pt x="1115" y="471"/>
                </a:lnTo>
                <a:lnTo>
                  <a:pt x="1107" y="447"/>
                </a:lnTo>
                <a:lnTo>
                  <a:pt x="1102" y="431"/>
                </a:lnTo>
                <a:lnTo>
                  <a:pt x="1097" y="405"/>
                </a:lnTo>
                <a:lnTo>
                  <a:pt x="1091" y="371"/>
                </a:lnTo>
                <a:lnTo>
                  <a:pt x="1089" y="327"/>
                </a:lnTo>
                <a:lnTo>
                  <a:pt x="1089" y="281"/>
                </a:lnTo>
                <a:lnTo>
                  <a:pt x="1091" y="232"/>
                </a:lnTo>
                <a:lnTo>
                  <a:pt x="1095" y="183"/>
                </a:lnTo>
                <a:lnTo>
                  <a:pt x="1102" y="140"/>
                </a:lnTo>
                <a:lnTo>
                  <a:pt x="1106" y="129"/>
                </a:lnTo>
                <a:lnTo>
                  <a:pt x="1113" y="114"/>
                </a:lnTo>
                <a:lnTo>
                  <a:pt x="1124" y="98"/>
                </a:lnTo>
                <a:lnTo>
                  <a:pt x="1138" y="80"/>
                </a:lnTo>
                <a:lnTo>
                  <a:pt x="1158" y="63"/>
                </a:lnTo>
                <a:lnTo>
                  <a:pt x="1184" y="47"/>
                </a:lnTo>
                <a:lnTo>
                  <a:pt x="1213" y="32"/>
                </a:lnTo>
                <a:lnTo>
                  <a:pt x="1249" y="23"/>
                </a:lnTo>
                <a:lnTo>
                  <a:pt x="1289" y="20"/>
                </a:lnTo>
                <a:close/>
                <a:moveTo>
                  <a:pt x="606" y="0"/>
                </a:moveTo>
                <a:lnTo>
                  <a:pt x="653" y="0"/>
                </a:lnTo>
                <a:lnTo>
                  <a:pt x="702" y="3"/>
                </a:lnTo>
                <a:lnTo>
                  <a:pt x="749" y="9"/>
                </a:lnTo>
                <a:lnTo>
                  <a:pt x="797" y="18"/>
                </a:lnTo>
                <a:lnTo>
                  <a:pt x="840" y="31"/>
                </a:lnTo>
                <a:lnTo>
                  <a:pt x="882" y="45"/>
                </a:lnTo>
                <a:lnTo>
                  <a:pt x="918" y="63"/>
                </a:lnTo>
                <a:lnTo>
                  <a:pt x="951" y="85"/>
                </a:lnTo>
                <a:lnTo>
                  <a:pt x="978" y="111"/>
                </a:lnTo>
                <a:lnTo>
                  <a:pt x="998" y="138"/>
                </a:lnTo>
                <a:lnTo>
                  <a:pt x="1009" y="171"/>
                </a:lnTo>
                <a:lnTo>
                  <a:pt x="1018" y="229"/>
                </a:lnTo>
                <a:lnTo>
                  <a:pt x="1020" y="289"/>
                </a:lnTo>
                <a:lnTo>
                  <a:pt x="1018" y="345"/>
                </a:lnTo>
                <a:lnTo>
                  <a:pt x="1018" y="401"/>
                </a:lnTo>
                <a:lnTo>
                  <a:pt x="1026" y="456"/>
                </a:lnTo>
                <a:lnTo>
                  <a:pt x="1035" y="481"/>
                </a:lnTo>
                <a:lnTo>
                  <a:pt x="1049" y="511"/>
                </a:lnTo>
                <a:lnTo>
                  <a:pt x="1064" y="540"/>
                </a:lnTo>
                <a:lnTo>
                  <a:pt x="1077" y="569"/>
                </a:lnTo>
                <a:lnTo>
                  <a:pt x="1086" y="600"/>
                </a:lnTo>
                <a:lnTo>
                  <a:pt x="1087" y="631"/>
                </a:lnTo>
                <a:lnTo>
                  <a:pt x="1078" y="663"/>
                </a:lnTo>
                <a:lnTo>
                  <a:pt x="1071" y="678"/>
                </a:lnTo>
                <a:lnTo>
                  <a:pt x="1060" y="694"/>
                </a:lnTo>
                <a:lnTo>
                  <a:pt x="1047" y="712"/>
                </a:lnTo>
                <a:lnTo>
                  <a:pt x="1029" y="731"/>
                </a:lnTo>
                <a:lnTo>
                  <a:pt x="1007" y="754"/>
                </a:lnTo>
                <a:lnTo>
                  <a:pt x="977" y="778"/>
                </a:lnTo>
                <a:lnTo>
                  <a:pt x="940" y="807"/>
                </a:lnTo>
                <a:lnTo>
                  <a:pt x="895" y="840"/>
                </a:lnTo>
                <a:lnTo>
                  <a:pt x="833" y="874"/>
                </a:lnTo>
                <a:lnTo>
                  <a:pt x="780" y="907"/>
                </a:lnTo>
                <a:lnTo>
                  <a:pt x="735" y="941"/>
                </a:lnTo>
                <a:lnTo>
                  <a:pt x="695" y="978"/>
                </a:lnTo>
                <a:lnTo>
                  <a:pt x="658" y="1016"/>
                </a:lnTo>
                <a:lnTo>
                  <a:pt x="624" y="1060"/>
                </a:lnTo>
                <a:lnTo>
                  <a:pt x="589" y="1107"/>
                </a:lnTo>
                <a:lnTo>
                  <a:pt x="564" y="1147"/>
                </a:lnTo>
                <a:lnTo>
                  <a:pt x="531" y="1185"/>
                </a:lnTo>
                <a:lnTo>
                  <a:pt x="497" y="1221"/>
                </a:lnTo>
                <a:lnTo>
                  <a:pt x="458" y="1252"/>
                </a:lnTo>
                <a:lnTo>
                  <a:pt x="420" y="1280"/>
                </a:lnTo>
                <a:lnTo>
                  <a:pt x="382" y="1303"/>
                </a:lnTo>
                <a:lnTo>
                  <a:pt x="344" y="1320"/>
                </a:lnTo>
                <a:lnTo>
                  <a:pt x="307" y="1332"/>
                </a:lnTo>
                <a:lnTo>
                  <a:pt x="275" y="1340"/>
                </a:lnTo>
                <a:lnTo>
                  <a:pt x="246" y="1340"/>
                </a:lnTo>
                <a:lnTo>
                  <a:pt x="220" y="1331"/>
                </a:lnTo>
                <a:lnTo>
                  <a:pt x="195" y="1314"/>
                </a:lnTo>
                <a:lnTo>
                  <a:pt x="169" y="1287"/>
                </a:lnTo>
                <a:lnTo>
                  <a:pt x="144" y="1251"/>
                </a:lnTo>
                <a:lnTo>
                  <a:pt x="118" y="1207"/>
                </a:lnTo>
                <a:lnTo>
                  <a:pt x="93" y="1156"/>
                </a:lnTo>
                <a:lnTo>
                  <a:pt x="71" y="1100"/>
                </a:lnTo>
                <a:lnTo>
                  <a:pt x="51" y="1040"/>
                </a:lnTo>
                <a:lnTo>
                  <a:pt x="33" y="974"/>
                </a:lnTo>
                <a:lnTo>
                  <a:pt x="18" y="905"/>
                </a:lnTo>
                <a:lnTo>
                  <a:pt x="7" y="832"/>
                </a:lnTo>
                <a:lnTo>
                  <a:pt x="2" y="760"/>
                </a:lnTo>
                <a:lnTo>
                  <a:pt x="0" y="687"/>
                </a:lnTo>
                <a:lnTo>
                  <a:pt x="4" y="612"/>
                </a:lnTo>
                <a:lnTo>
                  <a:pt x="11" y="540"/>
                </a:lnTo>
                <a:lnTo>
                  <a:pt x="27" y="467"/>
                </a:lnTo>
                <a:lnTo>
                  <a:pt x="49" y="398"/>
                </a:lnTo>
                <a:lnTo>
                  <a:pt x="77" y="332"/>
                </a:lnTo>
                <a:lnTo>
                  <a:pt x="113" y="271"/>
                </a:lnTo>
                <a:lnTo>
                  <a:pt x="158" y="214"/>
                </a:lnTo>
                <a:lnTo>
                  <a:pt x="211" y="161"/>
                </a:lnTo>
                <a:lnTo>
                  <a:pt x="264" y="120"/>
                </a:lnTo>
                <a:lnTo>
                  <a:pt x="313" y="85"/>
                </a:lnTo>
                <a:lnTo>
                  <a:pt x="364" y="60"/>
                </a:lnTo>
                <a:lnTo>
                  <a:pt x="413" y="41"/>
                </a:lnTo>
                <a:lnTo>
                  <a:pt x="460" y="27"/>
                </a:lnTo>
                <a:lnTo>
                  <a:pt x="509" y="16"/>
                </a:lnTo>
                <a:lnTo>
                  <a:pt x="558" y="7"/>
                </a:lnTo>
                <a:lnTo>
                  <a:pt x="60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2700"/>
          </a:p>
        </p:txBody>
      </p:sp>
      <p:sp>
        <p:nvSpPr>
          <p:cNvPr id="19" name="Freeform 9">
            <a:extLst>
              <a:ext uri="{FF2B5EF4-FFF2-40B4-BE49-F238E27FC236}">
                <a16:creationId xmlns:a16="http://schemas.microsoft.com/office/drawing/2014/main" id="{28A54F0A-6DA1-41E1-935D-9FDBC876294F}"/>
              </a:ext>
            </a:extLst>
          </p:cNvPr>
          <p:cNvSpPr>
            <a:spLocks/>
          </p:cNvSpPr>
          <p:nvPr/>
        </p:nvSpPr>
        <p:spPr bwMode="auto">
          <a:xfrm>
            <a:off x="8148166" y="5599308"/>
            <a:ext cx="357938" cy="366544"/>
          </a:xfrm>
          <a:custGeom>
            <a:avLst/>
            <a:gdLst>
              <a:gd name="T0" fmla="*/ 1754 w 3785"/>
              <a:gd name="T1" fmla="*/ 114 h 3876"/>
              <a:gd name="T2" fmla="*/ 1771 w 3785"/>
              <a:gd name="T3" fmla="*/ 367 h 3876"/>
              <a:gd name="T4" fmla="*/ 1818 w 3785"/>
              <a:gd name="T5" fmla="*/ 614 h 3876"/>
              <a:gd name="T6" fmla="*/ 1902 w 3785"/>
              <a:gd name="T7" fmla="*/ 796 h 3876"/>
              <a:gd name="T8" fmla="*/ 2038 w 3785"/>
              <a:gd name="T9" fmla="*/ 858 h 3876"/>
              <a:gd name="T10" fmla="*/ 2180 w 3785"/>
              <a:gd name="T11" fmla="*/ 802 h 3876"/>
              <a:gd name="T12" fmla="*/ 2320 w 3785"/>
              <a:gd name="T13" fmla="*/ 722 h 3876"/>
              <a:gd name="T14" fmla="*/ 2609 w 3785"/>
              <a:gd name="T15" fmla="*/ 640 h 3876"/>
              <a:gd name="T16" fmla="*/ 2954 w 3785"/>
              <a:gd name="T17" fmla="*/ 674 h 3876"/>
              <a:gd name="T18" fmla="*/ 3298 w 3785"/>
              <a:gd name="T19" fmla="*/ 856 h 3876"/>
              <a:gd name="T20" fmla="*/ 3556 w 3785"/>
              <a:gd name="T21" fmla="*/ 1133 h 3876"/>
              <a:gd name="T22" fmla="*/ 3704 w 3785"/>
              <a:gd name="T23" fmla="*/ 1473 h 3876"/>
              <a:gd name="T24" fmla="*/ 3776 w 3785"/>
              <a:gd name="T25" fmla="*/ 1871 h 3876"/>
              <a:gd name="T26" fmla="*/ 3771 w 3785"/>
              <a:gd name="T27" fmla="*/ 2284 h 3876"/>
              <a:gd name="T28" fmla="*/ 3674 w 3785"/>
              <a:gd name="T29" fmla="*/ 2671 h 3876"/>
              <a:gd name="T30" fmla="*/ 3467 w 3785"/>
              <a:gd name="T31" fmla="*/ 3049 h 3876"/>
              <a:gd name="T32" fmla="*/ 3198 w 3785"/>
              <a:gd name="T33" fmla="*/ 3334 h 3876"/>
              <a:gd name="T34" fmla="*/ 2900 w 3785"/>
              <a:gd name="T35" fmla="*/ 3536 h 3876"/>
              <a:gd name="T36" fmla="*/ 2609 w 3785"/>
              <a:gd name="T37" fmla="*/ 3667 h 3876"/>
              <a:gd name="T38" fmla="*/ 2300 w 3785"/>
              <a:gd name="T39" fmla="*/ 3738 h 3876"/>
              <a:gd name="T40" fmla="*/ 1933 w 3785"/>
              <a:gd name="T41" fmla="*/ 3720 h 3876"/>
              <a:gd name="T42" fmla="*/ 1602 w 3785"/>
              <a:gd name="T43" fmla="*/ 3634 h 3876"/>
              <a:gd name="T44" fmla="*/ 1262 w 3785"/>
              <a:gd name="T45" fmla="*/ 3469 h 3876"/>
              <a:gd name="T46" fmla="*/ 913 w 3785"/>
              <a:gd name="T47" fmla="*/ 3256 h 3876"/>
              <a:gd name="T48" fmla="*/ 842 w 3785"/>
              <a:gd name="T49" fmla="*/ 3214 h 3876"/>
              <a:gd name="T50" fmla="*/ 753 w 3785"/>
              <a:gd name="T51" fmla="*/ 3174 h 3876"/>
              <a:gd name="T52" fmla="*/ 658 w 3785"/>
              <a:gd name="T53" fmla="*/ 3164 h 3876"/>
              <a:gd name="T54" fmla="*/ 571 w 3785"/>
              <a:gd name="T55" fmla="*/ 3213 h 3876"/>
              <a:gd name="T56" fmla="*/ 504 w 3785"/>
              <a:gd name="T57" fmla="*/ 3347 h 3876"/>
              <a:gd name="T58" fmla="*/ 467 w 3785"/>
              <a:gd name="T59" fmla="*/ 3596 h 3876"/>
              <a:gd name="T60" fmla="*/ 382 w 3785"/>
              <a:gd name="T61" fmla="*/ 3873 h 3876"/>
              <a:gd name="T62" fmla="*/ 16 w 3785"/>
              <a:gd name="T63" fmla="*/ 3869 h 3876"/>
              <a:gd name="T64" fmla="*/ 2 w 3785"/>
              <a:gd name="T65" fmla="*/ 3682 h 3876"/>
              <a:gd name="T66" fmla="*/ 9 w 3785"/>
              <a:gd name="T67" fmla="*/ 3413 h 3876"/>
              <a:gd name="T68" fmla="*/ 64 w 3785"/>
              <a:gd name="T69" fmla="*/ 3125 h 3876"/>
              <a:gd name="T70" fmla="*/ 182 w 3785"/>
              <a:gd name="T71" fmla="*/ 2867 h 3876"/>
              <a:gd name="T72" fmla="*/ 382 w 3785"/>
              <a:gd name="T73" fmla="*/ 2689 h 3876"/>
              <a:gd name="T74" fmla="*/ 556 w 3785"/>
              <a:gd name="T75" fmla="*/ 2647 h 3876"/>
              <a:gd name="T76" fmla="*/ 714 w 3785"/>
              <a:gd name="T77" fmla="*/ 2684 h 3876"/>
              <a:gd name="T78" fmla="*/ 971 w 3785"/>
              <a:gd name="T79" fmla="*/ 2734 h 3876"/>
              <a:gd name="T80" fmla="*/ 1387 w 3785"/>
              <a:gd name="T81" fmla="*/ 2694 h 3876"/>
              <a:gd name="T82" fmla="*/ 1711 w 3785"/>
              <a:gd name="T83" fmla="*/ 2527 h 3876"/>
              <a:gd name="T84" fmla="*/ 1909 w 3785"/>
              <a:gd name="T85" fmla="*/ 2273 h 3876"/>
              <a:gd name="T86" fmla="*/ 1973 w 3785"/>
              <a:gd name="T87" fmla="*/ 1993 h 3876"/>
              <a:gd name="T88" fmla="*/ 1916 w 3785"/>
              <a:gd name="T89" fmla="*/ 1658 h 3876"/>
              <a:gd name="T90" fmla="*/ 1760 w 3785"/>
              <a:gd name="T91" fmla="*/ 1404 h 3876"/>
              <a:gd name="T92" fmla="*/ 1564 w 3785"/>
              <a:gd name="T93" fmla="*/ 1238 h 3876"/>
              <a:gd name="T94" fmla="*/ 1387 w 3785"/>
              <a:gd name="T95" fmla="*/ 1056 h 3876"/>
              <a:gd name="T96" fmla="*/ 1300 w 3785"/>
              <a:gd name="T97" fmla="*/ 807 h 3876"/>
              <a:gd name="T98" fmla="*/ 1260 w 3785"/>
              <a:gd name="T99" fmla="*/ 585 h 3876"/>
              <a:gd name="T100" fmla="*/ 1251 w 3785"/>
              <a:gd name="T101" fmla="*/ 485 h 3876"/>
              <a:gd name="T102" fmla="*/ 1236 w 3785"/>
              <a:gd name="T103" fmla="*/ 293 h 3876"/>
              <a:gd name="T104" fmla="*/ 1236 w 3785"/>
              <a:gd name="T105" fmla="*/ 85 h 38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3785" h="3876">
                <a:moveTo>
                  <a:pt x="1245" y="0"/>
                </a:moveTo>
                <a:lnTo>
                  <a:pt x="1753" y="4"/>
                </a:lnTo>
                <a:lnTo>
                  <a:pt x="1753" y="56"/>
                </a:lnTo>
                <a:lnTo>
                  <a:pt x="1754" y="114"/>
                </a:lnTo>
                <a:lnTo>
                  <a:pt x="1756" y="174"/>
                </a:lnTo>
                <a:lnTo>
                  <a:pt x="1760" y="238"/>
                </a:lnTo>
                <a:lnTo>
                  <a:pt x="1765" y="302"/>
                </a:lnTo>
                <a:lnTo>
                  <a:pt x="1771" y="367"/>
                </a:lnTo>
                <a:lnTo>
                  <a:pt x="1780" y="433"/>
                </a:lnTo>
                <a:lnTo>
                  <a:pt x="1791" y="494"/>
                </a:lnTo>
                <a:lnTo>
                  <a:pt x="1804" y="556"/>
                </a:lnTo>
                <a:lnTo>
                  <a:pt x="1818" y="614"/>
                </a:lnTo>
                <a:lnTo>
                  <a:pt x="1836" y="669"/>
                </a:lnTo>
                <a:lnTo>
                  <a:pt x="1854" y="718"/>
                </a:lnTo>
                <a:lnTo>
                  <a:pt x="1878" y="760"/>
                </a:lnTo>
                <a:lnTo>
                  <a:pt x="1902" y="796"/>
                </a:lnTo>
                <a:lnTo>
                  <a:pt x="1931" y="825"/>
                </a:lnTo>
                <a:lnTo>
                  <a:pt x="1962" y="844"/>
                </a:lnTo>
                <a:lnTo>
                  <a:pt x="2000" y="856"/>
                </a:lnTo>
                <a:lnTo>
                  <a:pt x="2038" y="858"/>
                </a:lnTo>
                <a:lnTo>
                  <a:pt x="2076" y="851"/>
                </a:lnTo>
                <a:lnTo>
                  <a:pt x="2113" y="838"/>
                </a:lnTo>
                <a:lnTo>
                  <a:pt x="2147" y="822"/>
                </a:lnTo>
                <a:lnTo>
                  <a:pt x="2180" y="802"/>
                </a:lnTo>
                <a:lnTo>
                  <a:pt x="2211" y="782"/>
                </a:lnTo>
                <a:lnTo>
                  <a:pt x="2240" y="764"/>
                </a:lnTo>
                <a:lnTo>
                  <a:pt x="2265" y="747"/>
                </a:lnTo>
                <a:lnTo>
                  <a:pt x="2320" y="722"/>
                </a:lnTo>
                <a:lnTo>
                  <a:pt x="2384" y="696"/>
                </a:lnTo>
                <a:lnTo>
                  <a:pt x="2454" y="673"/>
                </a:lnTo>
                <a:lnTo>
                  <a:pt x="2531" y="653"/>
                </a:lnTo>
                <a:lnTo>
                  <a:pt x="2609" y="640"/>
                </a:lnTo>
                <a:lnTo>
                  <a:pt x="2693" y="633"/>
                </a:lnTo>
                <a:lnTo>
                  <a:pt x="2774" y="636"/>
                </a:lnTo>
                <a:lnTo>
                  <a:pt x="2856" y="649"/>
                </a:lnTo>
                <a:lnTo>
                  <a:pt x="2954" y="674"/>
                </a:lnTo>
                <a:lnTo>
                  <a:pt x="3047" y="709"/>
                </a:lnTo>
                <a:lnTo>
                  <a:pt x="3136" y="751"/>
                </a:lnTo>
                <a:lnTo>
                  <a:pt x="3220" y="800"/>
                </a:lnTo>
                <a:lnTo>
                  <a:pt x="3298" y="856"/>
                </a:lnTo>
                <a:lnTo>
                  <a:pt x="3373" y="918"/>
                </a:lnTo>
                <a:lnTo>
                  <a:pt x="3440" y="985"/>
                </a:lnTo>
                <a:lnTo>
                  <a:pt x="3502" y="1056"/>
                </a:lnTo>
                <a:lnTo>
                  <a:pt x="3556" y="1133"/>
                </a:lnTo>
                <a:lnTo>
                  <a:pt x="3604" y="1213"/>
                </a:lnTo>
                <a:lnTo>
                  <a:pt x="3645" y="1296"/>
                </a:lnTo>
                <a:lnTo>
                  <a:pt x="3678" y="1384"/>
                </a:lnTo>
                <a:lnTo>
                  <a:pt x="3704" y="1473"/>
                </a:lnTo>
                <a:lnTo>
                  <a:pt x="3724" y="1567"/>
                </a:lnTo>
                <a:lnTo>
                  <a:pt x="3744" y="1665"/>
                </a:lnTo>
                <a:lnTo>
                  <a:pt x="3762" y="1769"/>
                </a:lnTo>
                <a:lnTo>
                  <a:pt x="3776" y="1871"/>
                </a:lnTo>
                <a:lnTo>
                  <a:pt x="3784" y="1974"/>
                </a:lnTo>
                <a:lnTo>
                  <a:pt x="3785" y="2078"/>
                </a:lnTo>
                <a:lnTo>
                  <a:pt x="3780" y="2182"/>
                </a:lnTo>
                <a:lnTo>
                  <a:pt x="3771" y="2284"/>
                </a:lnTo>
                <a:lnTo>
                  <a:pt x="3756" y="2380"/>
                </a:lnTo>
                <a:lnTo>
                  <a:pt x="3736" y="2473"/>
                </a:lnTo>
                <a:lnTo>
                  <a:pt x="3713" y="2560"/>
                </a:lnTo>
                <a:lnTo>
                  <a:pt x="3674" y="2671"/>
                </a:lnTo>
                <a:lnTo>
                  <a:pt x="3631" y="2774"/>
                </a:lnTo>
                <a:lnTo>
                  <a:pt x="3582" y="2873"/>
                </a:lnTo>
                <a:lnTo>
                  <a:pt x="3527" y="2964"/>
                </a:lnTo>
                <a:lnTo>
                  <a:pt x="3467" y="3049"/>
                </a:lnTo>
                <a:lnTo>
                  <a:pt x="3404" y="3129"/>
                </a:lnTo>
                <a:lnTo>
                  <a:pt x="3338" y="3204"/>
                </a:lnTo>
                <a:lnTo>
                  <a:pt x="3269" y="3271"/>
                </a:lnTo>
                <a:lnTo>
                  <a:pt x="3198" y="3334"/>
                </a:lnTo>
                <a:lnTo>
                  <a:pt x="3124" y="3393"/>
                </a:lnTo>
                <a:lnTo>
                  <a:pt x="3049" y="3445"/>
                </a:lnTo>
                <a:lnTo>
                  <a:pt x="2974" y="3493"/>
                </a:lnTo>
                <a:lnTo>
                  <a:pt x="2900" y="3536"/>
                </a:lnTo>
                <a:lnTo>
                  <a:pt x="2825" y="3576"/>
                </a:lnTo>
                <a:lnTo>
                  <a:pt x="2751" y="3611"/>
                </a:lnTo>
                <a:lnTo>
                  <a:pt x="2680" y="3640"/>
                </a:lnTo>
                <a:lnTo>
                  <a:pt x="2609" y="3667"/>
                </a:lnTo>
                <a:lnTo>
                  <a:pt x="2542" y="3689"/>
                </a:lnTo>
                <a:lnTo>
                  <a:pt x="2476" y="3709"/>
                </a:lnTo>
                <a:lnTo>
                  <a:pt x="2391" y="3727"/>
                </a:lnTo>
                <a:lnTo>
                  <a:pt x="2300" y="3738"/>
                </a:lnTo>
                <a:lnTo>
                  <a:pt x="2209" y="3742"/>
                </a:lnTo>
                <a:lnTo>
                  <a:pt x="2116" y="3740"/>
                </a:lnTo>
                <a:lnTo>
                  <a:pt x="2025" y="3733"/>
                </a:lnTo>
                <a:lnTo>
                  <a:pt x="1933" y="3720"/>
                </a:lnTo>
                <a:lnTo>
                  <a:pt x="1845" y="3704"/>
                </a:lnTo>
                <a:lnTo>
                  <a:pt x="1760" y="3682"/>
                </a:lnTo>
                <a:lnTo>
                  <a:pt x="1678" y="3660"/>
                </a:lnTo>
                <a:lnTo>
                  <a:pt x="1602" y="3634"/>
                </a:lnTo>
                <a:lnTo>
                  <a:pt x="1533" y="3607"/>
                </a:lnTo>
                <a:lnTo>
                  <a:pt x="1438" y="3565"/>
                </a:lnTo>
                <a:lnTo>
                  <a:pt x="1347" y="3518"/>
                </a:lnTo>
                <a:lnTo>
                  <a:pt x="1262" y="3469"/>
                </a:lnTo>
                <a:lnTo>
                  <a:pt x="1176" y="3416"/>
                </a:lnTo>
                <a:lnTo>
                  <a:pt x="1093" y="3364"/>
                </a:lnTo>
                <a:lnTo>
                  <a:pt x="1005" y="3309"/>
                </a:lnTo>
                <a:lnTo>
                  <a:pt x="913" y="3256"/>
                </a:lnTo>
                <a:lnTo>
                  <a:pt x="898" y="3247"/>
                </a:lnTo>
                <a:lnTo>
                  <a:pt x="880" y="3236"/>
                </a:lnTo>
                <a:lnTo>
                  <a:pt x="862" y="3225"/>
                </a:lnTo>
                <a:lnTo>
                  <a:pt x="842" y="3214"/>
                </a:lnTo>
                <a:lnTo>
                  <a:pt x="820" y="3204"/>
                </a:lnTo>
                <a:lnTo>
                  <a:pt x="798" y="3193"/>
                </a:lnTo>
                <a:lnTo>
                  <a:pt x="776" y="3184"/>
                </a:lnTo>
                <a:lnTo>
                  <a:pt x="753" y="3174"/>
                </a:lnTo>
                <a:lnTo>
                  <a:pt x="729" y="3167"/>
                </a:lnTo>
                <a:lnTo>
                  <a:pt x="705" y="3164"/>
                </a:lnTo>
                <a:lnTo>
                  <a:pt x="682" y="3162"/>
                </a:lnTo>
                <a:lnTo>
                  <a:pt x="658" y="3164"/>
                </a:lnTo>
                <a:lnTo>
                  <a:pt x="636" y="3169"/>
                </a:lnTo>
                <a:lnTo>
                  <a:pt x="613" y="3178"/>
                </a:lnTo>
                <a:lnTo>
                  <a:pt x="591" y="3193"/>
                </a:lnTo>
                <a:lnTo>
                  <a:pt x="571" y="3213"/>
                </a:lnTo>
                <a:lnTo>
                  <a:pt x="553" y="3236"/>
                </a:lnTo>
                <a:lnTo>
                  <a:pt x="534" y="3267"/>
                </a:lnTo>
                <a:lnTo>
                  <a:pt x="518" y="3304"/>
                </a:lnTo>
                <a:lnTo>
                  <a:pt x="504" y="3347"/>
                </a:lnTo>
                <a:lnTo>
                  <a:pt x="491" y="3396"/>
                </a:lnTo>
                <a:lnTo>
                  <a:pt x="482" y="3454"/>
                </a:lnTo>
                <a:lnTo>
                  <a:pt x="473" y="3522"/>
                </a:lnTo>
                <a:lnTo>
                  <a:pt x="467" y="3596"/>
                </a:lnTo>
                <a:lnTo>
                  <a:pt x="465" y="3680"/>
                </a:lnTo>
                <a:lnTo>
                  <a:pt x="465" y="3773"/>
                </a:lnTo>
                <a:lnTo>
                  <a:pt x="469" y="3876"/>
                </a:lnTo>
                <a:lnTo>
                  <a:pt x="382" y="3873"/>
                </a:lnTo>
                <a:lnTo>
                  <a:pt x="291" y="3865"/>
                </a:lnTo>
                <a:lnTo>
                  <a:pt x="200" y="3862"/>
                </a:lnTo>
                <a:lnTo>
                  <a:pt x="107" y="3862"/>
                </a:lnTo>
                <a:lnTo>
                  <a:pt x="16" y="3869"/>
                </a:lnTo>
                <a:lnTo>
                  <a:pt x="16" y="3840"/>
                </a:lnTo>
                <a:lnTo>
                  <a:pt x="11" y="3793"/>
                </a:lnTo>
                <a:lnTo>
                  <a:pt x="5" y="3740"/>
                </a:lnTo>
                <a:lnTo>
                  <a:pt x="2" y="3682"/>
                </a:lnTo>
                <a:lnTo>
                  <a:pt x="0" y="3618"/>
                </a:lnTo>
                <a:lnTo>
                  <a:pt x="0" y="3553"/>
                </a:lnTo>
                <a:lnTo>
                  <a:pt x="4" y="3484"/>
                </a:lnTo>
                <a:lnTo>
                  <a:pt x="9" y="3413"/>
                </a:lnTo>
                <a:lnTo>
                  <a:pt x="16" y="3342"/>
                </a:lnTo>
                <a:lnTo>
                  <a:pt x="29" y="3269"/>
                </a:lnTo>
                <a:lnTo>
                  <a:pt x="44" y="3196"/>
                </a:lnTo>
                <a:lnTo>
                  <a:pt x="64" y="3125"/>
                </a:lnTo>
                <a:lnTo>
                  <a:pt x="85" y="3056"/>
                </a:lnTo>
                <a:lnTo>
                  <a:pt x="113" y="2989"/>
                </a:lnTo>
                <a:lnTo>
                  <a:pt x="145" y="2925"/>
                </a:lnTo>
                <a:lnTo>
                  <a:pt x="182" y="2867"/>
                </a:lnTo>
                <a:lnTo>
                  <a:pt x="224" y="2813"/>
                </a:lnTo>
                <a:lnTo>
                  <a:pt x="271" y="2765"/>
                </a:lnTo>
                <a:lnTo>
                  <a:pt x="324" y="2724"/>
                </a:lnTo>
                <a:lnTo>
                  <a:pt x="382" y="2689"/>
                </a:lnTo>
                <a:lnTo>
                  <a:pt x="429" y="2667"/>
                </a:lnTo>
                <a:lnTo>
                  <a:pt x="474" y="2654"/>
                </a:lnTo>
                <a:lnTo>
                  <a:pt x="516" y="2649"/>
                </a:lnTo>
                <a:lnTo>
                  <a:pt x="556" y="2647"/>
                </a:lnTo>
                <a:lnTo>
                  <a:pt x="594" y="2653"/>
                </a:lnTo>
                <a:lnTo>
                  <a:pt x="633" y="2662"/>
                </a:lnTo>
                <a:lnTo>
                  <a:pt x="673" y="2673"/>
                </a:lnTo>
                <a:lnTo>
                  <a:pt x="714" y="2684"/>
                </a:lnTo>
                <a:lnTo>
                  <a:pt x="758" y="2698"/>
                </a:lnTo>
                <a:lnTo>
                  <a:pt x="805" y="2709"/>
                </a:lnTo>
                <a:lnTo>
                  <a:pt x="856" y="2720"/>
                </a:lnTo>
                <a:lnTo>
                  <a:pt x="971" y="2734"/>
                </a:lnTo>
                <a:lnTo>
                  <a:pt x="1082" y="2738"/>
                </a:lnTo>
                <a:lnTo>
                  <a:pt x="1189" y="2733"/>
                </a:lnTo>
                <a:lnTo>
                  <a:pt x="1291" y="2718"/>
                </a:lnTo>
                <a:lnTo>
                  <a:pt x="1387" y="2694"/>
                </a:lnTo>
                <a:lnTo>
                  <a:pt x="1478" y="2664"/>
                </a:lnTo>
                <a:lnTo>
                  <a:pt x="1562" y="2625"/>
                </a:lnTo>
                <a:lnTo>
                  <a:pt x="1640" y="2580"/>
                </a:lnTo>
                <a:lnTo>
                  <a:pt x="1711" y="2527"/>
                </a:lnTo>
                <a:lnTo>
                  <a:pt x="1773" y="2471"/>
                </a:lnTo>
                <a:lnTo>
                  <a:pt x="1827" y="2409"/>
                </a:lnTo>
                <a:lnTo>
                  <a:pt x="1873" y="2342"/>
                </a:lnTo>
                <a:lnTo>
                  <a:pt x="1909" y="2273"/>
                </a:lnTo>
                <a:lnTo>
                  <a:pt x="1931" y="2213"/>
                </a:lnTo>
                <a:lnTo>
                  <a:pt x="1947" y="2149"/>
                </a:lnTo>
                <a:lnTo>
                  <a:pt x="1962" y="2084"/>
                </a:lnTo>
                <a:lnTo>
                  <a:pt x="1973" y="1993"/>
                </a:lnTo>
                <a:lnTo>
                  <a:pt x="1971" y="1904"/>
                </a:lnTo>
                <a:lnTo>
                  <a:pt x="1962" y="1818"/>
                </a:lnTo>
                <a:lnTo>
                  <a:pt x="1942" y="1736"/>
                </a:lnTo>
                <a:lnTo>
                  <a:pt x="1916" y="1658"/>
                </a:lnTo>
                <a:lnTo>
                  <a:pt x="1884" y="1585"/>
                </a:lnTo>
                <a:lnTo>
                  <a:pt x="1845" y="1518"/>
                </a:lnTo>
                <a:lnTo>
                  <a:pt x="1804" y="1458"/>
                </a:lnTo>
                <a:lnTo>
                  <a:pt x="1760" y="1404"/>
                </a:lnTo>
                <a:lnTo>
                  <a:pt x="1714" y="1356"/>
                </a:lnTo>
                <a:lnTo>
                  <a:pt x="1669" y="1316"/>
                </a:lnTo>
                <a:lnTo>
                  <a:pt x="1618" y="1278"/>
                </a:lnTo>
                <a:lnTo>
                  <a:pt x="1564" y="1238"/>
                </a:lnTo>
                <a:lnTo>
                  <a:pt x="1513" y="1198"/>
                </a:lnTo>
                <a:lnTo>
                  <a:pt x="1464" y="1156"/>
                </a:lnTo>
                <a:lnTo>
                  <a:pt x="1422" y="1107"/>
                </a:lnTo>
                <a:lnTo>
                  <a:pt x="1387" y="1056"/>
                </a:lnTo>
                <a:lnTo>
                  <a:pt x="1358" y="1000"/>
                </a:lnTo>
                <a:lnTo>
                  <a:pt x="1334" y="938"/>
                </a:lnTo>
                <a:lnTo>
                  <a:pt x="1316" y="874"/>
                </a:lnTo>
                <a:lnTo>
                  <a:pt x="1300" y="807"/>
                </a:lnTo>
                <a:lnTo>
                  <a:pt x="1285" y="736"/>
                </a:lnTo>
                <a:lnTo>
                  <a:pt x="1273" y="664"/>
                </a:lnTo>
                <a:lnTo>
                  <a:pt x="1262" y="589"/>
                </a:lnTo>
                <a:lnTo>
                  <a:pt x="1260" y="585"/>
                </a:lnTo>
                <a:lnTo>
                  <a:pt x="1258" y="574"/>
                </a:lnTo>
                <a:lnTo>
                  <a:pt x="1256" y="553"/>
                </a:lnTo>
                <a:lnTo>
                  <a:pt x="1253" y="522"/>
                </a:lnTo>
                <a:lnTo>
                  <a:pt x="1251" y="485"/>
                </a:lnTo>
                <a:lnTo>
                  <a:pt x="1247" y="442"/>
                </a:lnTo>
                <a:lnTo>
                  <a:pt x="1244" y="394"/>
                </a:lnTo>
                <a:lnTo>
                  <a:pt x="1240" y="345"/>
                </a:lnTo>
                <a:lnTo>
                  <a:pt x="1236" y="293"/>
                </a:lnTo>
                <a:lnTo>
                  <a:pt x="1234" y="238"/>
                </a:lnTo>
                <a:lnTo>
                  <a:pt x="1234" y="185"/>
                </a:lnTo>
                <a:lnTo>
                  <a:pt x="1234" y="134"/>
                </a:lnTo>
                <a:lnTo>
                  <a:pt x="1236" y="85"/>
                </a:lnTo>
                <a:lnTo>
                  <a:pt x="1240" y="40"/>
                </a:lnTo>
                <a:lnTo>
                  <a:pt x="1245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27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60A0327-1C87-44E3-8020-1160E16BE8A5}"/>
              </a:ext>
            </a:extLst>
          </p:cNvPr>
          <p:cNvSpPr txBox="1"/>
          <p:nvPr/>
        </p:nvSpPr>
        <p:spPr>
          <a:xfrm>
            <a:off x="7637792" y="6278522"/>
            <a:ext cx="14543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Content  Here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C60563F-97D7-4D97-B650-5CE6C1D90D3E}"/>
              </a:ext>
            </a:extLst>
          </p:cNvPr>
          <p:cNvSpPr txBox="1"/>
          <p:nvPr/>
        </p:nvSpPr>
        <p:spPr>
          <a:xfrm>
            <a:off x="9778261" y="6278522"/>
            <a:ext cx="14543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Content  Here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00D8AD81-61A4-4F06-ABF0-A2A4FB2B7C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Motion range</a:t>
            </a:r>
          </a:p>
        </p:txBody>
      </p:sp>
      <p:pic>
        <p:nvPicPr>
          <p:cNvPr id="29" name="Picture Placeholder 28" descr="Diagram, engineering drawing&#10;&#10;Description automatically generated">
            <a:extLst>
              <a:ext uri="{FF2B5EF4-FFF2-40B4-BE49-F238E27FC236}">
                <a16:creationId xmlns:a16="http://schemas.microsoft.com/office/drawing/2014/main" id="{9D3F3DCB-1BE2-4356-A1D9-F71DEA619BA2}"/>
              </a:ext>
            </a:extLst>
          </p:cNvPr>
          <p:cNvPicPr>
            <a:picLocks noGrp="1" noChangeAspect="1"/>
          </p:cNvPicPr>
          <p:nvPr>
            <p:ph type="pic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3" r="593"/>
          <a:stretch>
            <a:fillRect/>
          </a:stretch>
        </p:blipFill>
        <p:spPr/>
      </p:pic>
      <p:pic>
        <p:nvPicPr>
          <p:cNvPr id="31" name="Picture 30" descr="A picture containing meter&#10;&#10;Description automatically generated">
            <a:extLst>
              <a:ext uri="{FF2B5EF4-FFF2-40B4-BE49-F238E27FC236}">
                <a16:creationId xmlns:a16="http://schemas.microsoft.com/office/drawing/2014/main" id="{658CAA9A-9FEE-4856-B65E-85D4AC0583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115" y="1157727"/>
            <a:ext cx="2476500" cy="4831080"/>
          </a:xfrm>
          <a:prstGeom prst="rect">
            <a:avLst/>
          </a:prstGeom>
        </p:spPr>
      </p:pic>
      <p:pic>
        <p:nvPicPr>
          <p:cNvPr id="33" name="Picture 32" descr="Table&#10;&#10;Description automatically generated">
            <a:extLst>
              <a:ext uri="{FF2B5EF4-FFF2-40B4-BE49-F238E27FC236}">
                <a16:creationId xmlns:a16="http://schemas.microsoft.com/office/drawing/2014/main" id="{F39F4793-A79D-4C3A-8625-23C24CAA67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0597" y="4971050"/>
            <a:ext cx="4328160" cy="1623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4949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 descr="Chart, radar chart&#10;&#10;Description automatically generated">
            <a:extLst>
              <a:ext uri="{FF2B5EF4-FFF2-40B4-BE49-F238E27FC236}">
                <a16:creationId xmlns:a16="http://schemas.microsoft.com/office/drawing/2014/main" id="{029648F7-55A6-4A31-9B98-DB817C50A6A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0" t="5062" r="292" b="1391"/>
          <a:stretch/>
        </p:blipFill>
        <p:spPr>
          <a:xfrm>
            <a:off x="1336755" y="1139172"/>
            <a:ext cx="9546743" cy="5388972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User interface</a:t>
            </a:r>
          </a:p>
        </p:txBody>
      </p:sp>
    </p:spTree>
    <p:extLst>
      <p:ext uri="{BB962C8B-B14F-4D97-AF65-F5344CB8AC3E}">
        <p14:creationId xmlns:p14="http://schemas.microsoft.com/office/powerpoint/2010/main" val="3720625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 descr="Chart, radar chart&#10;&#10;Description automatically generated">
            <a:extLst>
              <a:ext uri="{FF2B5EF4-FFF2-40B4-BE49-F238E27FC236}">
                <a16:creationId xmlns:a16="http://schemas.microsoft.com/office/drawing/2014/main" id="{029648F7-55A6-4A31-9B98-DB817C50A6A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0" t="5062" r="292" b="1391"/>
          <a:stretch/>
        </p:blipFill>
        <p:spPr>
          <a:xfrm>
            <a:off x="1336755" y="1139172"/>
            <a:ext cx="9546743" cy="5388972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User interface</a:t>
            </a:r>
          </a:p>
        </p:txBody>
      </p:sp>
      <p:sp>
        <p:nvSpPr>
          <p:cNvPr id="4" name="Rounded Rectangle 5">
            <a:extLst>
              <a:ext uri="{FF2B5EF4-FFF2-40B4-BE49-F238E27FC236}">
                <a16:creationId xmlns:a16="http://schemas.microsoft.com/office/drawing/2014/main" id="{C85844A5-7D33-4263-BC91-7939D928C530}"/>
              </a:ext>
            </a:extLst>
          </p:cNvPr>
          <p:cNvSpPr/>
          <p:nvPr/>
        </p:nvSpPr>
        <p:spPr>
          <a:xfrm>
            <a:off x="6457361" y="1377961"/>
            <a:ext cx="5587190" cy="4836331"/>
          </a:xfrm>
          <a:prstGeom prst="roundRect">
            <a:avLst>
              <a:gd name="adj" fmla="val 8843"/>
            </a:avLst>
          </a:prstGeom>
          <a:noFill/>
          <a:ln w="38100">
            <a:solidFill>
              <a:srgbClr val="AFD2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6" name="Rounded Rectangle 7">
            <a:extLst>
              <a:ext uri="{FF2B5EF4-FFF2-40B4-BE49-F238E27FC236}">
                <a16:creationId xmlns:a16="http://schemas.microsoft.com/office/drawing/2014/main" id="{56CCE03E-EA1C-4661-AEF5-29AFCC6BD2BE}"/>
              </a:ext>
            </a:extLst>
          </p:cNvPr>
          <p:cNvSpPr/>
          <p:nvPr/>
        </p:nvSpPr>
        <p:spPr>
          <a:xfrm>
            <a:off x="183848" y="6251999"/>
            <a:ext cx="4293884" cy="391665"/>
          </a:xfrm>
          <a:prstGeom prst="roundRect">
            <a:avLst>
              <a:gd name="adj" fmla="val 8843"/>
            </a:avLst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7" name="Rounded Rectangle 8">
            <a:extLst>
              <a:ext uri="{FF2B5EF4-FFF2-40B4-BE49-F238E27FC236}">
                <a16:creationId xmlns:a16="http://schemas.microsoft.com/office/drawing/2014/main" id="{E6A8D1CB-1183-4445-9430-3D3CE89C47FA}"/>
              </a:ext>
            </a:extLst>
          </p:cNvPr>
          <p:cNvSpPr/>
          <p:nvPr/>
        </p:nvSpPr>
        <p:spPr>
          <a:xfrm>
            <a:off x="183847" y="1139172"/>
            <a:ext cx="6187678" cy="5075120"/>
          </a:xfrm>
          <a:prstGeom prst="roundRect">
            <a:avLst>
              <a:gd name="adj" fmla="val 8843"/>
            </a:avLst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732966-8016-4AF3-BE0E-D04491E4A2D0}"/>
              </a:ext>
            </a:extLst>
          </p:cNvPr>
          <p:cNvSpPr txBox="1"/>
          <p:nvPr/>
        </p:nvSpPr>
        <p:spPr>
          <a:xfrm>
            <a:off x="179218" y="3198166"/>
            <a:ext cx="11606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Degree input of each angle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38BD11E-2AD8-432E-A220-B220774E5E61}"/>
              </a:ext>
            </a:extLst>
          </p:cNvPr>
          <p:cNvSpPr txBox="1"/>
          <p:nvPr/>
        </p:nvSpPr>
        <p:spPr>
          <a:xfrm>
            <a:off x="140229" y="6309331"/>
            <a:ext cx="11682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Start button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95FA551-41B3-4D56-BBE4-750D1A100AA4}"/>
              </a:ext>
            </a:extLst>
          </p:cNvPr>
          <p:cNvSpPr txBox="1"/>
          <p:nvPr/>
        </p:nvSpPr>
        <p:spPr>
          <a:xfrm>
            <a:off x="10855245" y="3198167"/>
            <a:ext cx="11606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Motion of YUMI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0B6C49B-10A9-44D7-A51D-61A2FE696447}"/>
              </a:ext>
            </a:extLst>
          </p:cNvPr>
          <p:cNvSpPr txBox="1"/>
          <p:nvPr/>
        </p:nvSpPr>
        <p:spPr>
          <a:xfrm>
            <a:off x="10821931" y="840880"/>
            <a:ext cx="11606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Status lamp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" name="Rounded Rectangle 4">
            <a:extLst>
              <a:ext uri="{FF2B5EF4-FFF2-40B4-BE49-F238E27FC236}">
                <a16:creationId xmlns:a16="http://schemas.microsoft.com/office/drawing/2014/main" id="{66CE63BD-DEDE-40E5-92BC-4F0DA6FBC919}"/>
              </a:ext>
            </a:extLst>
          </p:cNvPr>
          <p:cNvSpPr/>
          <p:nvPr/>
        </p:nvSpPr>
        <p:spPr>
          <a:xfrm>
            <a:off x="9888718" y="840880"/>
            <a:ext cx="2179680" cy="525578"/>
          </a:xfrm>
          <a:prstGeom prst="roundRect">
            <a:avLst>
              <a:gd name="adj" fmla="val 8843"/>
            </a:avLst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</p:spTree>
    <p:extLst>
      <p:ext uri="{BB962C8B-B14F-4D97-AF65-F5344CB8AC3E}">
        <p14:creationId xmlns:p14="http://schemas.microsoft.com/office/powerpoint/2010/main" val="36957422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icture Placeholder 37">
            <a:extLst>
              <a:ext uri="{FF2B5EF4-FFF2-40B4-BE49-F238E27FC236}">
                <a16:creationId xmlns:a16="http://schemas.microsoft.com/office/drawing/2014/main" id="{F8F965C4-A770-41B4-95F7-AA0A9C5EF90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ln>
            <a:solidFill>
              <a:schemeClr val="bg1"/>
            </a:solidFill>
          </a:ln>
        </p:spPr>
      </p:sp>
      <p:sp>
        <p:nvSpPr>
          <p:cNvPr id="36" name="Picture Placeholder 35">
            <a:extLst>
              <a:ext uri="{FF2B5EF4-FFF2-40B4-BE49-F238E27FC236}">
                <a16:creationId xmlns:a16="http://schemas.microsoft.com/office/drawing/2014/main" id="{5B8B7AF2-5607-442B-A3D7-259AF68DD6A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ln>
            <a:solidFill>
              <a:schemeClr val="bg1"/>
            </a:solidFill>
          </a:ln>
        </p:spPr>
      </p:sp>
      <p:sp>
        <p:nvSpPr>
          <p:cNvPr id="15" name="자유형: 도형 22">
            <a:extLst>
              <a:ext uri="{FF2B5EF4-FFF2-40B4-BE49-F238E27FC236}">
                <a16:creationId xmlns:a16="http://schemas.microsoft.com/office/drawing/2014/main" id="{21B1B923-BDB8-4BFC-AA4C-96EDC5C1079B}"/>
              </a:ext>
            </a:extLst>
          </p:cNvPr>
          <p:cNvSpPr/>
          <p:nvPr/>
        </p:nvSpPr>
        <p:spPr>
          <a:xfrm>
            <a:off x="726229" y="1815149"/>
            <a:ext cx="2702277" cy="2124000"/>
          </a:xfrm>
          <a:custGeom>
            <a:avLst/>
            <a:gdLst>
              <a:gd name="connsiteX0" fmla="*/ 0 w 2702277"/>
              <a:gd name="connsiteY0" fmla="*/ 0 h 2124000"/>
              <a:gd name="connsiteX1" fmla="*/ 2340000 w 2702277"/>
              <a:gd name="connsiteY1" fmla="*/ 0 h 2124000"/>
              <a:gd name="connsiteX2" fmla="*/ 2340000 w 2702277"/>
              <a:gd name="connsiteY2" fmla="*/ 851880 h 2124000"/>
              <a:gd name="connsiteX3" fmla="*/ 2702277 w 2702277"/>
              <a:gd name="connsiteY3" fmla="*/ 1062001 h 2124000"/>
              <a:gd name="connsiteX4" fmla="*/ 2340000 w 2702277"/>
              <a:gd name="connsiteY4" fmla="*/ 1272121 h 2124000"/>
              <a:gd name="connsiteX5" fmla="*/ 2340000 w 2702277"/>
              <a:gd name="connsiteY5" fmla="*/ 2124000 h 2124000"/>
              <a:gd name="connsiteX6" fmla="*/ 0 w 2702277"/>
              <a:gd name="connsiteY6" fmla="*/ 2124000 h 21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02277" h="2124000">
                <a:moveTo>
                  <a:pt x="0" y="0"/>
                </a:moveTo>
                <a:lnTo>
                  <a:pt x="2340000" y="0"/>
                </a:lnTo>
                <a:lnTo>
                  <a:pt x="2340000" y="851880"/>
                </a:lnTo>
                <a:lnTo>
                  <a:pt x="2702277" y="1062001"/>
                </a:lnTo>
                <a:lnTo>
                  <a:pt x="2340000" y="1272121"/>
                </a:lnTo>
                <a:lnTo>
                  <a:pt x="2340000" y="2124000"/>
                </a:lnTo>
                <a:lnTo>
                  <a:pt x="0" y="212400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dirty="0"/>
          </a:p>
        </p:txBody>
      </p:sp>
      <p:sp>
        <p:nvSpPr>
          <p:cNvPr id="16" name="자유형: 도형 23">
            <a:extLst>
              <a:ext uri="{FF2B5EF4-FFF2-40B4-BE49-F238E27FC236}">
                <a16:creationId xmlns:a16="http://schemas.microsoft.com/office/drawing/2014/main" id="{DD43C1CE-C457-4EA0-BAFF-3851834E9389}"/>
              </a:ext>
            </a:extLst>
          </p:cNvPr>
          <p:cNvSpPr/>
          <p:nvPr/>
        </p:nvSpPr>
        <p:spPr>
          <a:xfrm>
            <a:off x="726229" y="3939481"/>
            <a:ext cx="2702277" cy="2124000"/>
          </a:xfrm>
          <a:custGeom>
            <a:avLst/>
            <a:gdLst>
              <a:gd name="connsiteX0" fmla="*/ 0 w 2702277"/>
              <a:gd name="connsiteY0" fmla="*/ 0 h 2124000"/>
              <a:gd name="connsiteX1" fmla="*/ 2340000 w 2702277"/>
              <a:gd name="connsiteY1" fmla="*/ 0 h 2124000"/>
              <a:gd name="connsiteX2" fmla="*/ 2340000 w 2702277"/>
              <a:gd name="connsiteY2" fmla="*/ 851880 h 2124000"/>
              <a:gd name="connsiteX3" fmla="*/ 2702277 w 2702277"/>
              <a:gd name="connsiteY3" fmla="*/ 1062001 h 2124000"/>
              <a:gd name="connsiteX4" fmla="*/ 2340000 w 2702277"/>
              <a:gd name="connsiteY4" fmla="*/ 1272121 h 2124000"/>
              <a:gd name="connsiteX5" fmla="*/ 2340000 w 2702277"/>
              <a:gd name="connsiteY5" fmla="*/ 2124000 h 2124000"/>
              <a:gd name="connsiteX6" fmla="*/ 0 w 2702277"/>
              <a:gd name="connsiteY6" fmla="*/ 2124000 h 21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02277" h="2124000">
                <a:moveTo>
                  <a:pt x="0" y="0"/>
                </a:moveTo>
                <a:lnTo>
                  <a:pt x="2340000" y="0"/>
                </a:lnTo>
                <a:lnTo>
                  <a:pt x="2340000" y="851880"/>
                </a:lnTo>
                <a:lnTo>
                  <a:pt x="2702277" y="1062001"/>
                </a:lnTo>
                <a:lnTo>
                  <a:pt x="2340000" y="1272121"/>
                </a:lnTo>
                <a:lnTo>
                  <a:pt x="2340000" y="2124000"/>
                </a:lnTo>
                <a:lnTo>
                  <a:pt x="0" y="2124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A6A1711-DD6C-460D-8F93-47135FE1224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Input degree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095D6625-809A-40B5-B613-AE909196F9CC}"/>
              </a:ext>
            </a:extLst>
          </p:cNvPr>
          <p:cNvSpPr txBox="1">
            <a:spLocks/>
          </p:cNvSpPr>
          <p:nvPr/>
        </p:nvSpPr>
        <p:spPr>
          <a:xfrm>
            <a:off x="3737144" y="4809606"/>
            <a:ext cx="2959288" cy="366654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b="1" dirty="0">
                <a:solidFill>
                  <a:schemeClr val="bg1"/>
                </a:solidFill>
                <a:cs typeface="Arial" pitchFamily="34" charset="0"/>
              </a:rPr>
              <a:t>Edit numeric field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29847172-FA2B-4281-8C94-A0A9B9242AD1}"/>
              </a:ext>
            </a:extLst>
          </p:cNvPr>
          <p:cNvSpPr txBox="1">
            <a:spLocks/>
          </p:cNvSpPr>
          <p:nvPr/>
        </p:nvSpPr>
        <p:spPr>
          <a:xfrm>
            <a:off x="3737144" y="2689714"/>
            <a:ext cx="2959288" cy="366654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b="1" dirty="0">
                <a:solidFill>
                  <a:schemeClr val="bg1"/>
                </a:solidFill>
                <a:cs typeface="Arial" pitchFamily="34" charset="0"/>
              </a:rPr>
              <a:t>Slider bar</a:t>
            </a:r>
          </a:p>
        </p:txBody>
      </p:sp>
      <p:pic>
        <p:nvPicPr>
          <p:cNvPr id="17" name="Screen Recording 27">
            <a:hlinkClick r:id="" action="ppaction://media"/>
            <a:extLst>
              <a:ext uri="{FF2B5EF4-FFF2-40B4-BE49-F238E27FC236}">
                <a16:creationId xmlns:a16="http://schemas.microsoft.com/office/drawing/2014/main" id="{B5D72E16-437B-4C95-AE84-26FD45DE1D02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000" end="87828.7528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584832" y="2279680"/>
            <a:ext cx="3869216" cy="1186725"/>
          </a:xfrm>
          <a:prstGeom prst="rect">
            <a:avLst/>
          </a:prstGeom>
        </p:spPr>
      </p:pic>
      <p:pic>
        <p:nvPicPr>
          <p:cNvPr id="18" name="Screen Recording 27">
            <a:hlinkClick r:id="" action="ppaction://media"/>
            <a:extLst>
              <a:ext uri="{FF2B5EF4-FFF2-40B4-BE49-F238E27FC236}">
                <a16:creationId xmlns:a16="http://schemas.microsoft.com/office/drawing/2014/main" id="{1214380D-10DD-42E6-9A23-EFD0170FF15D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9000" end="70828.7528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596555" y="4400845"/>
            <a:ext cx="3860916" cy="1184179"/>
          </a:xfrm>
          <a:prstGeom prst="rect">
            <a:avLst/>
          </a:prstGeom>
        </p:spPr>
      </p:pic>
      <p:pic>
        <p:nvPicPr>
          <p:cNvPr id="32" name="Picture 31" descr="A picture containing shape&#10;&#10;Description automatically generated">
            <a:extLst>
              <a:ext uri="{FF2B5EF4-FFF2-40B4-BE49-F238E27FC236}">
                <a16:creationId xmlns:a16="http://schemas.microsoft.com/office/drawing/2014/main" id="{00AF6096-1FE3-45E4-AAE3-E73A265E07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483" y="4334599"/>
            <a:ext cx="1316669" cy="1316669"/>
          </a:xfrm>
          <a:prstGeom prst="rect">
            <a:avLst/>
          </a:prstGeom>
        </p:spPr>
      </p:pic>
      <p:pic>
        <p:nvPicPr>
          <p:cNvPr id="34" name="Picture 33" descr="A picture containing shape&#10;&#10;Description automatically generated">
            <a:extLst>
              <a:ext uri="{FF2B5EF4-FFF2-40B4-BE49-F238E27FC236}">
                <a16:creationId xmlns:a16="http://schemas.microsoft.com/office/drawing/2014/main" id="{F1962DAF-C4F4-4753-830B-FFB325A13C2F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1384" b="27790"/>
          <a:stretch/>
        </p:blipFill>
        <p:spPr>
          <a:xfrm>
            <a:off x="784469" y="2534773"/>
            <a:ext cx="2194698" cy="6765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04255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6000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9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video>
              <p:cMediaNode vol="80000">
                <p:cTn id="20" repeatCount="indefinite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  <p:video>
              <p:cMediaNode vol="80000">
                <p:cTn id="21" repeatCount="indefinite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Cover and End Slide Master">
  <a:themeElements>
    <a:clrScheme name="ALLPPT - COLOR 00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0786E"/>
      </a:accent1>
      <a:accent2>
        <a:srgbClr val="F0A884"/>
      </a:accent2>
      <a:accent3>
        <a:srgbClr val="EBD2A0"/>
      </a:accent3>
      <a:accent4>
        <a:srgbClr val="AFD2C8"/>
      </a:accent4>
      <a:accent5>
        <a:srgbClr val="96C8F0"/>
      </a:accent5>
      <a:accent6>
        <a:srgbClr val="5B5B5B"/>
      </a:accent6>
      <a:hlink>
        <a:srgbClr val="FFFFFF"/>
      </a:hlink>
      <a:folHlink>
        <a:srgbClr val="FFFFFF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 - COLOR 00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0786E"/>
      </a:accent1>
      <a:accent2>
        <a:srgbClr val="F0A884"/>
      </a:accent2>
      <a:accent3>
        <a:srgbClr val="EBD2A0"/>
      </a:accent3>
      <a:accent4>
        <a:srgbClr val="AFD2C8"/>
      </a:accent4>
      <a:accent5>
        <a:srgbClr val="96C8F0"/>
      </a:accent5>
      <a:accent6>
        <a:srgbClr val="5B5B5B"/>
      </a:accent6>
      <a:hlink>
        <a:srgbClr val="FFFFFF"/>
      </a:hlink>
      <a:folHlink>
        <a:srgbClr val="FFFFF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 - COLOR 00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0786E"/>
      </a:accent1>
      <a:accent2>
        <a:srgbClr val="F0A884"/>
      </a:accent2>
      <a:accent3>
        <a:srgbClr val="EBD2A0"/>
      </a:accent3>
      <a:accent4>
        <a:srgbClr val="AFD2C8"/>
      </a:accent4>
      <a:accent5>
        <a:srgbClr val="96C8F0"/>
      </a:accent5>
      <a:accent6>
        <a:srgbClr val="5B5B5B"/>
      </a:accent6>
      <a:hlink>
        <a:srgbClr val="FFFFFF"/>
      </a:hlink>
      <a:folHlink>
        <a:srgbClr val="FFFFF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2139</TotalTime>
  <Words>256</Words>
  <Application>Microsoft Office PowerPoint</Application>
  <PresentationFormat>Widescreen</PresentationFormat>
  <Paragraphs>46</Paragraphs>
  <Slides>12</Slides>
  <Notes>1</Notes>
  <HiddenSlides>0</HiddenSlides>
  <MMClips>4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Cover and End Slide Master</vt:lpstr>
      <vt:lpstr>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baitong likit</cp:lastModifiedBy>
  <cp:revision>81</cp:revision>
  <dcterms:created xsi:type="dcterms:W3CDTF">2020-01-20T05:08:25Z</dcterms:created>
  <dcterms:modified xsi:type="dcterms:W3CDTF">2020-11-04T13:41:34Z</dcterms:modified>
</cp:coreProperties>
</file>